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  <p:sldMasterId id="2147483792" r:id="rId2"/>
    <p:sldMasterId id="2147483801" r:id="rId3"/>
    <p:sldMasterId id="2147483862" r:id="rId4"/>
    <p:sldMasterId id="2147483863" r:id="rId5"/>
  </p:sldMasterIdLst>
  <p:notesMasterIdLst>
    <p:notesMasterId r:id="rId69"/>
  </p:notesMasterIdLst>
  <p:handoutMasterIdLst>
    <p:handoutMasterId r:id="rId70"/>
  </p:handoutMasterIdLst>
  <p:sldIdLst>
    <p:sldId id="417" r:id="rId6"/>
    <p:sldId id="430" r:id="rId7"/>
    <p:sldId id="424" r:id="rId8"/>
    <p:sldId id="420" r:id="rId9"/>
    <p:sldId id="425" r:id="rId10"/>
    <p:sldId id="426" r:id="rId11"/>
    <p:sldId id="463" r:id="rId12"/>
    <p:sldId id="472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18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51" r:id="rId52"/>
    <p:sldId id="464" r:id="rId53"/>
    <p:sldId id="456" r:id="rId54"/>
    <p:sldId id="469" r:id="rId55"/>
    <p:sldId id="465" r:id="rId56"/>
    <p:sldId id="466" r:id="rId57"/>
    <p:sldId id="470" r:id="rId58"/>
    <p:sldId id="471" r:id="rId59"/>
    <p:sldId id="46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80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4BE9BAE1-2B7F-4B56-85FA-2CB6EB6D60E7}">
          <p14:sldIdLst>
            <p14:sldId id="417"/>
            <p14:sldId id="430"/>
            <p14:sldId id="424"/>
            <p14:sldId id="420"/>
            <p14:sldId id="425"/>
            <p14:sldId id="426"/>
            <p14:sldId id="463"/>
            <p14:sldId id="472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  <p14:section name="CREDITS &amp; COPYRIGHTS" id="{A11DE2D7-8506-4D4C-9DA4-C8ABD28C7139}">
          <p14:sldIdLst>
            <p14:sldId id="451"/>
            <p14:sldId id="464"/>
            <p14:sldId id="456"/>
            <p14:sldId id="469"/>
            <p14:sldId id="465"/>
            <p14:sldId id="466"/>
            <p14:sldId id="470"/>
            <p14:sldId id="471"/>
            <p14:sldId id="46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7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473C6-F235-4D76-8306-F9B8675CC3E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FFF5F-7075-4034-9D87-24613F64A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6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25003-6321-498D-BE48-F7CA1ED29012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77036-F49A-467A-BF23-BEBBC4D55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37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14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45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63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010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07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845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76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352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927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49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331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938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081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01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525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05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31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467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34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19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45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292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96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65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214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17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1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4C34A08-447E-45D4-8005-5A9F61BC95BF}"/>
              </a:ext>
            </a:extLst>
          </p:cNvPr>
          <p:cNvGrpSpPr/>
          <p:nvPr userDrawn="1"/>
        </p:nvGrpSpPr>
        <p:grpSpPr>
          <a:xfrm>
            <a:off x="10137829" y="3429002"/>
            <a:ext cx="1592036" cy="907173"/>
            <a:chOff x="10137828" y="3429000"/>
            <a:chExt cx="1592036" cy="907173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43A65733-D07A-45E7-B193-2B358B0A66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99754" y="3429000"/>
              <a:ext cx="1430110" cy="907173"/>
            </a:xfrm>
            <a:custGeom>
              <a:avLst/>
              <a:gdLst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411802 w 1592035"/>
                <a:gd name="connsiteY9" fmla="*/ 516588 h 907173"/>
                <a:gd name="connsiteX10" fmla="*/ 334552 w 1592035"/>
                <a:gd name="connsiteY10" fmla="*/ 550400 h 907173"/>
                <a:gd name="connsiteX11" fmla="*/ 0 w 1592035"/>
                <a:gd name="connsiteY11" fmla="*/ 444347 h 907173"/>
                <a:gd name="connsiteX12" fmla="*/ 1592035 w 1592035"/>
                <a:gd name="connsiteY12" fmla="*/ 0 h 907173"/>
                <a:gd name="connsiteX13" fmla="*/ 929011 w 1592035"/>
                <a:gd name="connsiteY13" fmla="*/ 290206 h 907173"/>
                <a:gd name="connsiteX14" fmla="*/ 930279 w 1592035"/>
                <a:gd name="connsiteY14" fmla="*/ 290429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411802 w 1592035"/>
                <a:gd name="connsiteY9" fmla="*/ 516588 h 907173"/>
                <a:gd name="connsiteX10" fmla="*/ 334552 w 1592035"/>
                <a:gd name="connsiteY10" fmla="*/ 550400 h 907173"/>
                <a:gd name="connsiteX11" fmla="*/ 0 w 1592035"/>
                <a:gd name="connsiteY11" fmla="*/ 444347 h 907173"/>
                <a:gd name="connsiteX12" fmla="*/ 1592035 w 1592035"/>
                <a:gd name="connsiteY12" fmla="*/ 0 h 907173"/>
                <a:gd name="connsiteX13" fmla="*/ 929011 w 1592035"/>
                <a:gd name="connsiteY13" fmla="*/ 290206 h 907173"/>
                <a:gd name="connsiteX14" fmla="*/ 1592035 w 1592035"/>
                <a:gd name="connsiteY14" fmla="*/ 0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411802 w 1592035"/>
                <a:gd name="connsiteY9" fmla="*/ 516588 h 907173"/>
                <a:gd name="connsiteX10" fmla="*/ 334552 w 1592035"/>
                <a:gd name="connsiteY10" fmla="*/ 550400 h 907173"/>
                <a:gd name="connsiteX11" fmla="*/ 0 w 1592035"/>
                <a:gd name="connsiteY11" fmla="*/ 444347 h 907173"/>
                <a:gd name="connsiteX12" fmla="*/ 1592035 w 1592035"/>
                <a:gd name="connsiteY12" fmla="*/ 0 h 907173"/>
                <a:gd name="connsiteX13" fmla="*/ 1592035 w 1592035"/>
                <a:gd name="connsiteY13" fmla="*/ 0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412639 w 1592035"/>
                <a:gd name="connsiteY8" fmla="*/ 517609 h 907173"/>
                <a:gd name="connsiteX9" fmla="*/ 334552 w 1592035"/>
                <a:gd name="connsiteY9" fmla="*/ 550400 h 907173"/>
                <a:gd name="connsiteX10" fmla="*/ 0 w 1592035"/>
                <a:gd name="connsiteY10" fmla="*/ 444347 h 907173"/>
                <a:gd name="connsiteX11" fmla="*/ 1592035 w 1592035"/>
                <a:gd name="connsiteY11" fmla="*/ 0 h 907173"/>
                <a:gd name="connsiteX12" fmla="*/ 1592035 w 1592035"/>
                <a:gd name="connsiteY12" fmla="*/ 0 h 907173"/>
                <a:gd name="connsiteX0" fmla="*/ 1592035 w 1592035"/>
                <a:gd name="connsiteY0" fmla="*/ 0 h 907173"/>
                <a:gd name="connsiteX1" fmla="*/ 1009194 w 1592035"/>
                <a:gd name="connsiteY1" fmla="*/ 822910 h 907173"/>
                <a:gd name="connsiteX2" fmla="*/ 748687 w 1592035"/>
                <a:gd name="connsiteY2" fmla="*/ 707391 h 907173"/>
                <a:gd name="connsiteX3" fmla="*/ 638110 w 1592035"/>
                <a:gd name="connsiteY3" fmla="*/ 800142 h 907173"/>
                <a:gd name="connsiteX4" fmla="*/ 510957 w 1592035"/>
                <a:gd name="connsiteY4" fmla="*/ 907173 h 907173"/>
                <a:gd name="connsiteX5" fmla="*/ 511392 w 1592035"/>
                <a:gd name="connsiteY5" fmla="*/ 906432 h 907173"/>
                <a:gd name="connsiteX6" fmla="*/ 510508 w 1592035"/>
                <a:gd name="connsiteY6" fmla="*/ 907173 h 907173"/>
                <a:gd name="connsiteX7" fmla="*/ 335259 w 1592035"/>
                <a:gd name="connsiteY7" fmla="*/ 551569 h 907173"/>
                <a:gd name="connsiteX8" fmla="*/ 334552 w 1592035"/>
                <a:gd name="connsiteY8" fmla="*/ 550400 h 907173"/>
                <a:gd name="connsiteX9" fmla="*/ 0 w 1592035"/>
                <a:gd name="connsiteY9" fmla="*/ 444347 h 907173"/>
                <a:gd name="connsiteX10" fmla="*/ 1592035 w 1592035"/>
                <a:gd name="connsiteY10" fmla="*/ 0 h 907173"/>
                <a:gd name="connsiteX11" fmla="*/ 1592035 w 1592035"/>
                <a:gd name="connsiteY11" fmla="*/ 0 h 907173"/>
                <a:gd name="connsiteX0" fmla="*/ 1430110 w 1430110"/>
                <a:gd name="connsiteY0" fmla="*/ 0 h 907173"/>
                <a:gd name="connsiteX1" fmla="*/ 847269 w 1430110"/>
                <a:gd name="connsiteY1" fmla="*/ 822910 h 907173"/>
                <a:gd name="connsiteX2" fmla="*/ 586762 w 1430110"/>
                <a:gd name="connsiteY2" fmla="*/ 707391 h 907173"/>
                <a:gd name="connsiteX3" fmla="*/ 476185 w 1430110"/>
                <a:gd name="connsiteY3" fmla="*/ 800142 h 907173"/>
                <a:gd name="connsiteX4" fmla="*/ 349032 w 1430110"/>
                <a:gd name="connsiteY4" fmla="*/ 907173 h 907173"/>
                <a:gd name="connsiteX5" fmla="*/ 349467 w 1430110"/>
                <a:gd name="connsiteY5" fmla="*/ 906432 h 907173"/>
                <a:gd name="connsiteX6" fmla="*/ 348583 w 1430110"/>
                <a:gd name="connsiteY6" fmla="*/ 907173 h 907173"/>
                <a:gd name="connsiteX7" fmla="*/ 173334 w 1430110"/>
                <a:gd name="connsiteY7" fmla="*/ 551569 h 907173"/>
                <a:gd name="connsiteX8" fmla="*/ 172627 w 1430110"/>
                <a:gd name="connsiteY8" fmla="*/ 550400 h 907173"/>
                <a:gd name="connsiteX9" fmla="*/ 0 w 1430110"/>
                <a:gd name="connsiteY9" fmla="*/ 457047 h 907173"/>
                <a:gd name="connsiteX10" fmla="*/ 1430110 w 1430110"/>
                <a:gd name="connsiteY10" fmla="*/ 0 h 907173"/>
                <a:gd name="connsiteX11" fmla="*/ 1430110 w 1430110"/>
                <a:gd name="connsiteY11" fmla="*/ 0 h 90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0110" h="907173">
                  <a:moveTo>
                    <a:pt x="1430110" y="0"/>
                  </a:moveTo>
                  <a:lnTo>
                    <a:pt x="847269" y="822910"/>
                  </a:lnTo>
                  <a:lnTo>
                    <a:pt x="586762" y="707391"/>
                  </a:lnTo>
                  <a:lnTo>
                    <a:pt x="476185" y="800142"/>
                  </a:lnTo>
                  <a:lnTo>
                    <a:pt x="349032" y="907173"/>
                  </a:lnTo>
                  <a:lnTo>
                    <a:pt x="349467" y="906432"/>
                  </a:lnTo>
                  <a:lnTo>
                    <a:pt x="348583" y="907173"/>
                  </a:lnTo>
                  <a:lnTo>
                    <a:pt x="173334" y="551569"/>
                  </a:lnTo>
                  <a:lnTo>
                    <a:pt x="172627" y="550400"/>
                  </a:lnTo>
                  <a:lnTo>
                    <a:pt x="0" y="457047"/>
                  </a:lnTo>
                  <a:lnTo>
                    <a:pt x="1430110" y="0"/>
                  </a:lnTo>
                  <a:lnTo>
                    <a:pt x="1430110" y="0"/>
                  </a:lnTo>
                  <a:close/>
                </a:path>
              </a:pathLst>
            </a:custGeom>
            <a:solidFill>
              <a:srgbClr val="1A98D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42842FAD-D8C8-46EB-9566-513B0665C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8785" y="3439757"/>
              <a:ext cx="1064942" cy="896416"/>
            </a:xfrm>
            <a:custGeom>
              <a:avLst/>
              <a:gdLst>
                <a:gd name="connsiteX0" fmla="*/ 142373 w 1064942"/>
                <a:gd name="connsiteY0" fmla="*/ 654350 h 896416"/>
                <a:gd name="connsiteX1" fmla="*/ 237475 w 1064942"/>
                <a:gd name="connsiteY1" fmla="*/ 696521 h 896416"/>
                <a:gd name="connsiteX2" fmla="*/ 0 w 1064942"/>
                <a:gd name="connsiteY2" fmla="*/ 896416 h 896416"/>
                <a:gd name="connsiteX3" fmla="*/ 141693 w 1064942"/>
                <a:gd name="connsiteY3" fmla="*/ 654832 h 896416"/>
                <a:gd name="connsiteX4" fmla="*/ 1064942 w 1064942"/>
                <a:gd name="connsiteY4" fmla="*/ 0 h 896416"/>
                <a:gd name="connsiteX5" fmla="*/ 1060011 w 1064942"/>
                <a:gd name="connsiteY5" fmla="*/ 4151 h 896416"/>
                <a:gd name="connsiteX6" fmla="*/ 661487 w 1064942"/>
                <a:gd name="connsiteY6" fmla="*/ 286158 h 89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942" h="896416">
                  <a:moveTo>
                    <a:pt x="142373" y="654350"/>
                  </a:moveTo>
                  <a:lnTo>
                    <a:pt x="237475" y="696521"/>
                  </a:lnTo>
                  <a:lnTo>
                    <a:pt x="0" y="896416"/>
                  </a:lnTo>
                  <a:lnTo>
                    <a:pt x="141693" y="654832"/>
                  </a:lnTo>
                  <a:close/>
                  <a:moveTo>
                    <a:pt x="1064942" y="0"/>
                  </a:moveTo>
                  <a:lnTo>
                    <a:pt x="1060011" y="4151"/>
                  </a:lnTo>
                  <a:lnTo>
                    <a:pt x="661487" y="286158"/>
                  </a:lnTo>
                  <a:close/>
                </a:path>
              </a:pathLst>
            </a:custGeom>
            <a:solidFill>
              <a:srgbClr val="EE237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9" name="Freeform 54">
              <a:extLst>
                <a:ext uri="{FF2B5EF4-FFF2-40B4-BE49-F238E27FC236}">
                  <a16:creationId xmlns="" xmlns:a16="http://schemas.microsoft.com/office/drawing/2014/main" id="{3575CB8E-7C82-4F98-BDD1-0E57BF26D3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37828" y="3429000"/>
              <a:ext cx="1592035" cy="550400"/>
            </a:xfrm>
            <a:custGeom>
              <a:avLst/>
              <a:gdLst>
                <a:gd name="T0" fmla="*/ 746 w 3550"/>
                <a:gd name="T1" fmla="*/ 1230 h 1230"/>
                <a:gd name="T2" fmla="*/ 0 w 3550"/>
                <a:gd name="T3" fmla="*/ 993 h 1230"/>
                <a:gd name="T4" fmla="*/ 3550 w 3550"/>
                <a:gd name="T5" fmla="*/ 0 h 1230"/>
                <a:gd name="T6" fmla="*/ 746 w 3550"/>
                <a:gd name="T7" fmla="*/ 1230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0" h="1230">
                  <a:moveTo>
                    <a:pt x="746" y="1230"/>
                  </a:moveTo>
                  <a:lnTo>
                    <a:pt x="0" y="993"/>
                  </a:lnTo>
                  <a:lnTo>
                    <a:pt x="3550" y="0"/>
                  </a:lnTo>
                  <a:lnTo>
                    <a:pt x="746" y="1230"/>
                  </a:lnTo>
                  <a:close/>
                </a:path>
              </a:pathLst>
            </a:custGeom>
            <a:solidFill>
              <a:srgbClr val="F164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53">
              <a:extLst>
                <a:ext uri="{FF2B5EF4-FFF2-40B4-BE49-F238E27FC236}">
                  <a16:creationId xmlns="" xmlns:a16="http://schemas.microsoft.com/office/drawing/2014/main" id="{ED727047-4F53-44C8-A638-3067CBEC2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419" y="3429000"/>
              <a:ext cx="939444" cy="822910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CF66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629390-6C92-4D3A-88E8-CB937F1D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95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B4DF426-A08A-469B-8E41-E54254CD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10C68-3197-4AED-836A-D5B5FA7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73CCA-1144-47BE-B974-D55E896F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E014D7-058F-4281-ABEF-70D4549B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reeform 55">
            <a:extLst>
              <a:ext uri="{FF2B5EF4-FFF2-40B4-BE49-F238E27FC236}">
                <a16:creationId xmlns="" xmlns:a16="http://schemas.microsoft.com/office/drawing/2014/main" id="{2A962564-518A-4D03-B6F0-52BCF6FE39E3}"/>
              </a:ext>
            </a:extLst>
          </p:cNvPr>
          <p:cNvSpPr>
            <a:spLocks/>
          </p:cNvSpPr>
          <p:nvPr userDrawn="1"/>
        </p:nvSpPr>
        <p:spPr bwMode="auto">
          <a:xfrm>
            <a:off x="3731041" y="4343342"/>
            <a:ext cx="6910579" cy="4757056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" fmla="*/ 0 w 9792"/>
              <a:gd name="connsiteY0" fmla="*/ 9985 h 9985"/>
              <a:gd name="connsiteX1" fmla="*/ 143 w 9792"/>
              <a:gd name="connsiteY1" fmla="*/ 9957 h 9985"/>
              <a:gd name="connsiteX2" fmla="*/ 288 w 9792"/>
              <a:gd name="connsiteY2" fmla="*/ 9913 h 9985"/>
              <a:gd name="connsiteX3" fmla="*/ 434 w 9792"/>
              <a:gd name="connsiteY3" fmla="*/ 9855 h 9985"/>
              <a:gd name="connsiteX4" fmla="*/ 579 w 9792"/>
              <a:gd name="connsiteY4" fmla="*/ 9786 h 9985"/>
              <a:gd name="connsiteX5" fmla="*/ 721 w 9792"/>
              <a:gd name="connsiteY5" fmla="*/ 9702 h 9985"/>
              <a:gd name="connsiteX6" fmla="*/ 859 w 9792"/>
              <a:gd name="connsiteY6" fmla="*/ 9602 h 9985"/>
              <a:gd name="connsiteX7" fmla="*/ 992 w 9792"/>
              <a:gd name="connsiteY7" fmla="*/ 9490 h 9985"/>
              <a:gd name="connsiteX8" fmla="*/ 1117 w 9792"/>
              <a:gd name="connsiteY8" fmla="*/ 9366 h 9985"/>
              <a:gd name="connsiteX9" fmla="*/ 1235 w 9792"/>
              <a:gd name="connsiteY9" fmla="*/ 9226 h 9985"/>
              <a:gd name="connsiteX10" fmla="*/ 1342 w 9792"/>
              <a:gd name="connsiteY10" fmla="*/ 9073 h 9985"/>
              <a:gd name="connsiteX11" fmla="*/ 1438 w 9792"/>
              <a:gd name="connsiteY11" fmla="*/ 8909 h 9985"/>
              <a:gd name="connsiteX12" fmla="*/ 1522 w 9792"/>
              <a:gd name="connsiteY12" fmla="*/ 8728 h 9985"/>
              <a:gd name="connsiteX13" fmla="*/ 1591 w 9792"/>
              <a:gd name="connsiteY13" fmla="*/ 8537 h 9985"/>
              <a:gd name="connsiteX14" fmla="*/ 1644 w 9792"/>
              <a:gd name="connsiteY14" fmla="*/ 8330 h 9985"/>
              <a:gd name="connsiteX15" fmla="*/ 1664 w 9792"/>
              <a:gd name="connsiteY15" fmla="*/ 8223 h 9985"/>
              <a:gd name="connsiteX16" fmla="*/ 1677 w 9792"/>
              <a:gd name="connsiteY16" fmla="*/ 8134 h 9985"/>
              <a:gd name="connsiteX17" fmla="*/ 1692 w 9792"/>
              <a:gd name="connsiteY17" fmla="*/ 7955 h 9985"/>
              <a:gd name="connsiteX18" fmla="*/ 1694 w 9792"/>
              <a:gd name="connsiteY18" fmla="*/ 7777 h 9985"/>
              <a:gd name="connsiteX19" fmla="*/ 1679 w 9792"/>
              <a:gd name="connsiteY19" fmla="*/ 7602 h 9985"/>
              <a:gd name="connsiteX20" fmla="*/ 1650 w 9792"/>
              <a:gd name="connsiteY20" fmla="*/ 7430 h 9985"/>
              <a:gd name="connsiteX21" fmla="*/ 1605 w 9792"/>
              <a:gd name="connsiteY21" fmla="*/ 7266 h 9985"/>
              <a:gd name="connsiteX22" fmla="*/ 1546 w 9792"/>
              <a:gd name="connsiteY22" fmla="*/ 7112 h 9985"/>
              <a:gd name="connsiteX23" fmla="*/ 1468 w 9792"/>
              <a:gd name="connsiteY23" fmla="*/ 6969 h 9985"/>
              <a:gd name="connsiteX24" fmla="*/ 1423 w 9792"/>
              <a:gd name="connsiteY24" fmla="*/ 6902 h 9985"/>
              <a:gd name="connsiteX25" fmla="*/ 1393 w 9792"/>
              <a:gd name="connsiteY25" fmla="*/ 6864 h 9985"/>
              <a:gd name="connsiteX26" fmla="*/ 1333 w 9792"/>
              <a:gd name="connsiteY26" fmla="*/ 6802 h 9985"/>
              <a:gd name="connsiteX27" fmla="*/ 1274 w 9792"/>
              <a:gd name="connsiteY27" fmla="*/ 6757 h 9985"/>
              <a:gd name="connsiteX28" fmla="*/ 1216 w 9792"/>
              <a:gd name="connsiteY28" fmla="*/ 6730 h 9985"/>
              <a:gd name="connsiteX29" fmla="*/ 1160 w 9792"/>
              <a:gd name="connsiteY29" fmla="*/ 6719 h 9985"/>
              <a:gd name="connsiteX30" fmla="*/ 1105 w 9792"/>
              <a:gd name="connsiteY30" fmla="*/ 6724 h 9985"/>
              <a:gd name="connsiteX31" fmla="*/ 1053 w 9792"/>
              <a:gd name="connsiteY31" fmla="*/ 6743 h 9985"/>
              <a:gd name="connsiteX32" fmla="*/ 1006 w 9792"/>
              <a:gd name="connsiteY32" fmla="*/ 6775 h 9985"/>
              <a:gd name="connsiteX33" fmla="*/ 963 w 9792"/>
              <a:gd name="connsiteY33" fmla="*/ 6820 h 9985"/>
              <a:gd name="connsiteX34" fmla="*/ 924 w 9792"/>
              <a:gd name="connsiteY34" fmla="*/ 6878 h 9985"/>
              <a:gd name="connsiteX35" fmla="*/ 892 w 9792"/>
              <a:gd name="connsiteY35" fmla="*/ 6946 h 9985"/>
              <a:gd name="connsiteX36" fmla="*/ 866 w 9792"/>
              <a:gd name="connsiteY36" fmla="*/ 7024 h 9985"/>
              <a:gd name="connsiteX37" fmla="*/ 847 w 9792"/>
              <a:gd name="connsiteY37" fmla="*/ 7112 h 9985"/>
              <a:gd name="connsiteX38" fmla="*/ 836 w 9792"/>
              <a:gd name="connsiteY38" fmla="*/ 7205 h 9985"/>
              <a:gd name="connsiteX39" fmla="*/ 833 w 9792"/>
              <a:gd name="connsiteY39" fmla="*/ 7308 h 9985"/>
              <a:gd name="connsiteX40" fmla="*/ 839 w 9792"/>
              <a:gd name="connsiteY40" fmla="*/ 7415 h 9985"/>
              <a:gd name="connsiteX41" fmla="*/ 845 w 9792"/>
              <a:gd name="connsiteY41" fmla="*/ 7471 h 9985"/>
              <a:gd name="connsiteX42" fmla="*/ 860 w 9792"/>
              <a:gd name="connsiteY42" fmla="*/ 7565 h 9985"/>
              <a:gd name="connsiteX43" fmla="*/ 902 w 9792"/>
              <a:gd name="connsiteY43" fmla="*/ 7745 h 9985"/>
              <a:gd name="connsiteX44" fmla="*/ 957 w 9792"/>
              <a:gd name="connsiteY44" fmla="*/ 7918 h 9985"/>
              <a:gd name="connsiteX45" fmla="*/ 1024 w 9792"/>
              <a:gd name="connsiteY45" fmla="*/ 8084 h 9985"/>
              <a:gd name="connsiteX46" fmla="*/ 1105 w 9792"/>
              <a:gd name="connsiteY46" fmla="*/ 8241 h 9985"/>
              <a:gd name="connsiteX47" fmla="*/ 1194 w 9792"/>
              <a:gd name="connsiteY47" fmla="*/ 8388 h 9985"/>
              <a:gd name="connsiteX48" fmla="*/ 1291 w 9792"/>
              <a:gd name="connsiteY48" fmla="*/ 8526 h 9985"/>
              <a:gd name="connsiteX49" fmla="*/ 1397 w 9792"/>
              <a:gd name="connsiteY49" fmla="*/ 8654 h 9985"/>
              <a:gd name="connsiteX50" fmla="*/ 1509 w 9792"/>
              <a:gd name="connsiteY50" fmla="*/ 8771 h 9985"/>
              <a:gd name="connsiteX51" fmla="*/ 1627 w 9792"/>
              <a:gd name="connsiteY51" fmla="*/ 8876 h 9985"/>
              <a:gd name="connsiteX52" fmla="*/ 1747 w 9792"/>
              <a:gd name="connsiteY52" fmla="*/ 8966 h 9985"/>
              <a:gd name="connsiteX53" fmla="*/ 1870 w 9792"/>
              <a:gd name="connsiteY53" fmla="*/ 9045 h 9985"/>
              <a:gd name="connsiteX54" fmla="*/ 1993 w 9792"/>
              <a:gd name="connsiteY54" fmla="*/ 9110 h 9985"/>
              <a:gd name="connsiteX55" fmla="*/ 2117 w 9792"/>
              <a:gd name="connsiteY55" fmla="*/ 9160 h 9985"/>
              <a:gd name="connsiteX56" fmla="*/ 2240 w 9792"/>
              <a:gd name="connsiteY56" fmla="*/ 9194 h 9985"/>
              <a:gd name="connsiteX57" fmla="*/ 2360 w 9792"/>
              <a:gd name="connsiteY57" fmla="*/ 9215 h 9985"/>
              <a:gd name="connsiteX58" fmla="*/ 2419 w 9792"/>
              <a:gd name="connsiteY58" fmla="*/ 9216 h 9985"/>
              <a:gd name="connsiteX59" fmla="*/ 2485 w 9792"/>
              <a:gd name="connsiteY59" fmla="*/ 9215 h 9985"/>
              <a:gd name="connsiteX60" fmla="*/ 2617 w 9792"/>
              <a:gd name="connsiteY60" fmla="*/ 9193 h 9985"/>
              <a:gd name="connsiteX61" fmla="*/ 2741 w 9792"/>
              <a:gd name="connsiteY61" fmla="*/ 9145 h 9985"/>
              <a:gd name="connsiteX62" fmla="*/ 2860 w 9792"/>
              <a:gd name="connsiteY62" fmla="*/ 9073 h 9985"/>
              <a:gd name="connsiteX63" fmla="*/ 2968 w 9792"/>
              <a:gd name="connsiteY63" fmla="*/ 8978 h 9985"/>
              <a:gd name="connsiteX64" fmla="*/ 3065 w 9792"/>
              <a:gd name="connsiteY64" fmla="*/ 8855 h 9985"/>
              <a:gd name="connsiteX65" fmla="*/ 3128 w 9792"/>
              <a:gd name="connsiteY65" fmla="*/ 8748 h 9985"/>
              <a:gd name="connsiteX66" fmla="*/ 3165 w 9792"/>
              <a:gd name="connsiteY66" fmla="*/ 8669 h 9985"/>
              <a:gd name="connsiteX67" fmla="*/ 3198 w 9792"/>
              <a:gd name="connsiteY67" fmla="*/ 8583 h 9985"/>
              <a:gd name="connsiteX68" fmla="*/ 3228 w 9792"/>
              <a:gd name="connsiteY68" fmla="*/ 8491 h 9985"/>
              <a:gd name="connsiteX69" fmla="*/ 3240 w 9792"/>
              <a:gd name="connsiteY69" fmla="*/ 8442 h 9985"/>
              <a:gd name="connsiteX70" fmla="*/ 3258 w 9792"/>
              <a:gd name="connsiteY70" fmla="*/ 8365 h 9985"/>
              <a:gd name="connsiteX71" fmla="*/ 3283 w 9792"/>
              <a:gd name="connsiteY71" fmla="*/ 8214 h 9985"/>
              <a:gd name="connsiteX72" fmla="*/ 3297 w 9792"/>
              <a:gd name="connsiteY72" fmla="*/ 8071 h 9985"/>
              <a:gd name="connsiteX73" fmla="*/ 3300 w 9792"/>
              <a:gd name="connsiteY73" fmla="*/ 7932 h 9985"/>
              <a:gd name="connsiteX74" fmla="*/ 3293 w 9792"/>
              <a:gd name="connsiteY74" fmla="*/ 7799 h 9985"/>
              <a:gd name="connsiteX75" fmla="*/ 3277 w 9792"/>
              <a:gd name="connsiteY75" fmla="*/ 7670 h 9985"/>
              <a:gd name="connsiteX76" fmla="*/ 3253 w 9792"/>
              <a:gd name="connsiteY76" fmla="*/ 7544 h 9985"/>
              <a:gd name="connsiteX77" fmla="*/ 3221 w 9792"/>
              <a:gd name="connsiteY77" fmla="*/ 7420 h 9985"/>
              <a:gd name="connsiteX78" fmla="*/ 3163 w 9792"/>
              <a:gd name="connsiteY78" fmla="*/ 7240 h 9985"/>
              <a:gd name="connsiteX79" fmla="*/ 3070 w 9792"/>
              <a:gd name="connsiteY79" fmla="*/ 7003 h 9985"/>
              <a:gd name="connsiteX80" fmla="*/ 2911 w 9792"/>
              <a:gd name="connsiteY80" fmla="*/ 6651 h 9985"/>
              <a:gd name="connsiteX81" fmla="*/ 2803 w 9792"/>
              <a:gd name="connsiteY81" fmla="*/ 6407 h 9985"/>
              <a:gd name="connsiteX82" fmla="*/ 2655 w 9792"/>
              <a:gd name="connsiteY82" fmla="*/ 6076 h 9985"/>
              <a:gd name="connsiteX83" fmla="*/ 2381 w 9792"/>
              <a:gd name="connsiteY83" fmla="*/ 5472 h 9985"/>
              <a:gd name="connsiteX84" fmla="*/ 2247 w 9792"/>
              <a:gd name="connsiteY84" fmla="*/ 5143 h 9985"/>
              <a:gd name="connsiteX85" fmla="*/ 2163 w 9792"/>
              <a:gd name="connsiteY85" fmla="*/ 4919 h 9985"/>
              <a:gd name="connsiteX86" fmla="*/ 2088 w 9792"/>
              <a:gd name="connsiteY86" fmla="*/ 4691 h 9985"/>
              <a:gd name="connsiteX87" fmla="*/ 2024 w 9792"/>
              <a:gd name="connsiteY87" fmla="*/ 4463 h 9985"/>
              <a:gd name="connsiteX88" fmla="*/ 1972 w 9792"/>
              <a:gd name="connsiteY88" fmla="*/ 4233 h 9985"/>
              <a:gd name="connsiteX89" fmla="*/ 1937 w 9792"/>
              <a:gd name="connsiteY89" fmla="*/ 4006 h 9985"/>
              <a:gd name="connsiteX90" fmla="*/ 1920 w 9792"/>
              <a:gd name="connsiteY90" fmla="*/ 3783 h 9985"/>
              <a:gd name="connsiteX91" fmla="*/ 1923 w 9792"/>
              <a:gd name="connsiteY91" fmla="*/ 3620 h 9985"/>
              <a:gd name="connsiteX92" fmla="*/ 1931 w 9792"/>
              <a:gd name="connsiteY92" fmla="*/ 3513 h 9985"/>
              <a:gd name="connsiteX93" fmla="*/ 1946 w 9792"/>
              <a:gd name="connsiteY93" fmla="*/ 3407 h 9985"/>
              <a:gd name="connsiteX94" fmla="*/ 1967 w 9792"/>
              <a:gd name="connsiteY94" fmla="*/ 3304 h 9985"/>
              <a:gd name="connsiteX95" fmla="*/ 1994 w 9792"/>
              <a:gd name="connsiteY95" fmla="*/ 3203 h 9985"/>
              <a:gd name="connsiteX96" fmla="*/ 2030 w 9792"/>
              <a:gd name="connsiteY96" fmla="*/ 3104 h 9985"/>
              <a:gd name="connsiteX97" fmla="*/ 2050 w 9792"/>
              <a:gd name="connsiteY97" fmla="*/ 3057 h 9985"/>
              <a:gd name="connsiteX98" fmla="*/ 2082 w 9792"/>
              <a:gd name="connsiteY98" fmla="*/ 2990 h 9985"/>
              <a:gd name="connsiteX99" fmla="*/ 2151 w 9792"/>
              <a:gd name="connsiteY99" fmla="*/ 2874 h 9985"/>
              <a:gd name="connsiteX100" fmla="*/ 2231 w 9792"/>
              <a:gd name="connsiteY100" fmla="*/ 2774 h 9985"/>
              <a:gd name="connsiteX101" fmla="*/ 2318 w 9792"/>
              <a:gd name="connsiteY101" fmla="*/ 2690 h 9985"/>
              <a:gd name="connsiteX102" fmla="*/ 2412 w 9792"/>
              <a:gd name="connsiteY102" fmla="*/ 2621 h 9985"/>
              <a:gd name="connsiteX103" fmla="*/ 2513 w 9792"/>
              <a:gd name="connsiteY103" fmla="*/ 2566 h 9985"/>
              <a:gd name="connsiteX104" fmla="*/ 2617 w 9792"/>
              <a:gd name="connsiteY104" fmla="*/ 2526 h 9985"/>
              <a:gd name="connsiteX105" fmla="*/ 2725 w 9792"/>
              <a:gd name="connsiteY105" fmla="*/ 2498 h 9985"/>
              <a:gd name="connsiteX106" fmla="*/ 2835 w 9792"/>
              <a:gd name="connsiteY106" fmla="*/ 2482 h 9985"/>
              <a:gd name="connsiteX107" fmla="*/ 2947 w 9792"/>
              <a:gd name="connsiteY107" fmla="*/ 2477 h 9985"/>
              <a:gd name="connsiteX108" fmla="*/ 3059 w 9792"/>
              <a:gd name="connsiteY108" fmla="*/ 2483 h 9985"/>
              <a:gd name="connsiteX109" fmla="*/ 3169 w 9792"/>
              <a:gd name="connsiteY109" fmla="*/ 2500 h 9985"/>
              <a:gd name="connsiteX110" fmla="*/ 3277 w 9792"/>
              <a:gd name="connsiteY110" fmla="*/ 2526 h 9985"/>
              <a:gd name="connsiteX111" fmla="*/ 3382 w 9792"/>
              <a:gd name="connsiteY111" fmla="*/ 2560 h 9985"/>
              <a:gd name="connsiteX112" fmla="*/ 3482 w 9792"/>
              <a:gd name="connsiteY112" fmla="*/ 2600 h 9985"/>
              <a:gd name="connsiteX113" fmla="*/ 3576 w 9792"/>
              <a:gd name="connsiteY113" fmla="*/ 2650 h 9985"/>
              <a:gd name="connsiteX114" fmla="*/ 3621 w 9792"/>
              <a:gd name="connsiteY114" fmla="*/ 2677 h 9985"/>
              <a:gd name="connsiteX115" fmla="*/ 3673 w 9792"/>
              <a:gd name="connsiteY115" fmla="*/ 2710 h 9985"/>
              <a:gd name="connsiteX116" fmla="*/ 3773 w 9792"/>
              <a:gd name="connsiteY116" fmla="*/ 2784 h 9985"/>
              <a:gd name="connsiteX117" fmla="*/ 3870 w 9792"/>
              <a:gd name="connsiteY117" fmla="*/ 2866 h 9985"/>
              <a:gd name="connsiteX118" fmla="*/ 3965 w 9792"/>
              <a:gd name="connsiteY118" fmla="*/ 2955 h 9985"/>
              <a:gd name="connsiteX119" fmla="*/ 4102 w 9792"/>
              <a:gd name="connsiteY119" fmla="*/ 3100 h 9985"/>
              <a:gd name="connsiteX120" fmla="*/ 4274 w 9792"/>
              <a:gd name="connsiteY120" fmla="*/ 3319 h 9985"/>
              <a:gd name="connsiteX121" fmla="*/ 4432 w 9792"/>
              <a:gd name="connsiteY121" fmla="*/ 3562 h 9985"/>
              <a:gd name="connsiteX122" fmla="*/ 4574 w 9792"/>
              <a:gd name="connsiteY122" fmla="*/ 3823 h 9985"/>
              <a:gd name="connsiteX123" fmla="*/ 4703 w 9792"/>
              <a:gd name="connsiteY123" fmla="*/ 4101 h 9985"/>
              <a:gd name="connsiteX124" fmla="*/ 4813 w 9792"/>
              <a:gd name="connsiteY124" fmla="*/ 4391 h 9985"/>
              <a:gd name="connsiteX125" fmla="*/ 4861 w 9792"/>
              <a:gd name="connsiteY125" fmla="*/ 4542 h 9985"/>
              <a:gd name="connsiteX126" fmla="*/ 4895 w 9792"/>
              <a:gd name="connsiteY126" fmla="*/ 4653 h 9985"/>
              <a:gd name="connsiteX127" fmla="*/ 4953 w 9792"/>
              <a:gd name="connsiteY127" fmla="*/ 4881 h 9985"/>
              <a:gd name="connsiteX128" fmla="*/ 5001 w 9792"/>
              <a:gd name="connsiteY128" fmla="*/ 5112 h 9985"/>
              <a:gd name="connsiteX129" fmla="*/ 5042 w 9792"/>
              <a:gd name="connsiteY129" fmla="*/ 5346 h 9985"/>
              <a:gd name="connsiteX130" fmla="*/ 5095 w 9792"/>
              <a:gd name="connsiteY130" fmla="*/ 5700 h 9985"/>
              <a:gd name="connsiteX131" fmla="*/ 5159 w 9792"/>
              <a:gd name="connsiteY131" fmla="*/ 6175 h 9985"/>
              <a:gd name="connsiteX132" fmla="*/ 5212 w 9792"/>
              <a:gd name="connsiteY132" fmla="*/ 6524 h 9985"/>
              <a:gd name="connsiteX133" fmla="*/ 5253 w 9792"/>
              <a:gd name="connsiteY133" fmla="*/ 6755 h 9985"/>
              <a:gd name="connsiteX134" fmla="*/ 5301 w 9792"/>
              <a:gd name="connsiteY134" fmla="*/ 6980 h 9985"/>
              <a:gd name="connsiteX135" fmla="*/ 5358 w 9792"/>
              <a:gd name="connsiteY135" fmla="*/ 7202 h 9985"/>
              <a:gd name="connsiteX136" fmla="*/ 5427 w 9792"/>
              <a:gd name="connsiteY136" fmla="*/ 7419 h 9985"/>
              <a:gd name="connsiteX137" fmla="*/ 5509 w 9792"/>
              <a:gd name="connsiteY137" fmla="*/ 7627 h 9985"/>
              <a:gd name="connsiteX138" fmla="*/ 5606 w 9792"/>
              <a:gd name="connsiteY138" fmla="*/ 7828 h 9985"/>
              <a:gd name="connsiteX139" fmla="*/ 5720 w 9792"/>
              <a:gd name="connsiteY139" fmla="*/ 8019 h 9985"/>
              <a:gd name="connsiteX140" fmla="*/ 5785 w 9792"/>
              <a:gd name="connsiteY140" fmla="*/ 8111 h 9985"/>
              <a:gd name="connsiteX141" fmla="*/ 5813 w 9792"/>
              <a:gd name="connsiteY141" fmla="*/ 8150 h 9985"/>
              <a:gd name="connsiteX142" fmla="*/ 5873 w 9792"/>
              <a:gd name="connsiteY142" fmla="*/ 8219 h 9985"/>
              <a:gd name="connsiteX143" fmla="*/ 5933 w 9792"/>
              <a:gd name="connsiteY143" fmla="*/ 8278 h 9985"/>
              <a:gd name="connsiteX144" fmla="*/ 5995 w 9792"/>
              <a:gd name="connsiteY144" fmla="*/ 8329 h 9985"/>
              <a:gd name="connsiteX145" fmla="*/ 6056 w 9792"/>
              <a:gd name="connsiteY145" fmla="*/ 8368 h 9985"/>
              <a:gd name="connsiteX146" fmla="*/ 6120 w 9792"/>
              <a:gd name="connsiteY146" fmla="*/ 8398 h 9985"/>
              <a:gd name="connsiteX147" fmla="*/ 6183 w 9792"/>
              <a:gd name="connsiteY147" fmla="*/ 8419 h 9985"/>
              <a:gd name="connsiteX148" fmla="*/ 6247 w 9792"/>
              <a:gd name="connsiteY148" fmla="*/ 8431 h 9985"/>
              <a:gd name="connsiteX149" fmla="*/ 6311 w 9792"/>
              <a:gd name="connsiteY149" fmla="*/ 8431 h 9985"/>
              <a:gd name="connsiteX150" fmla="*/ 6375 w 9792"/>
              <a:gd name="connsiteY150" fmla="*/ 8423 h 9985"/>
              <a:gd name="connsiteX151" fmla="*/ 6438 w 9792"/>
              <a:gd name="connsiteY151" fmla="*/ 8404 h 9985"/>
              <a:gd name="connsiteX152" fmla="*/ 6502 w 9792"/>
              <a:gd name="connsiteY152" fmla="*/ 8376 h 9985"/>
              <a:gd name="connsiteX153" fmla="*/ 6566 w 9792"/>
              <a:gd name="connsiteY153" fmla="*/ 8340 h 9985"/>
              <a:gd name="connsiteX154" fmla="*/ 6627 w 9792"/>
              <a:gd name="connsiteY154" fmla="*/ 8292 h 9985"/>
              <a:gd name="connsiteX155" fmla="*/ 6689 w 9792"/>
              <a:gd name="connsiteY155" fmla="*/ 8235 h 9985"/>
              <a:gd name="connsiteX156" fmla="*/ 6750 w 9792"/>
              <a:gd name="connsiteY156" fmla="*/ 8168 h 9985"/>
              <a:gd name="connsiteX157" fmla="*/ 6780 w 9792"/>
              <a:gd name="connsiteY157" fmla="*/ 8130 h 9985"/>
              <a:gd name="connsiteX158" fmla="*/ 6806 w 9792"/>
              <a:gd name="connsiteY158" fmla="*/ 8094 h 9985"/>
              <a:gd name="connsiteX159" fmla="*/ 6854 w 9792"/>
              <a:gd name="connsiteY159" fmla="*/ 8022 h 9985"/>
              <a:gd name="connsiteX160" fmla="*/ 6895 w 9792"/>
              <a:gd name="connsiteY160" fmla="*/ 7944 h 9985"/>
              <a:gd name="connsiteX161" fmla="*/ 6930 w 9792"/>
              <a:gd name="connsiteY161" fmla="*/ 7862 h 9985"/>
              <a:gd name="connsiteX162" fmla="*/ 6973 w 9792"/>
              <a:gd name="connsiteY162" fmla="*/ 7737 h 9985"/>
              <a:gd name="connsiteX163" fmla="*/ 7015 w 9792"/>
              <a:gd name="connsiteY163" fmla="*/ 7560 h 9985"/>
              <a:gd name="connsiteX164" fmla="*/ 7043 w 9792"/>
              <a:gd name="connsiteY164" fmla="*/ 7375 h 9985"/>
              <a:gd name="connsiteX165" fmla="*/ 7059 w 9792"/>
              <a:gd name="connsiteY165" fmla="*/ 7184 h 9985"/>
              <a:gd name="connsiteX166" fmla="*/ 7074 w 9792"/>
              <a:gd name="connsiteY166" fmla="*/ 6891 h 9985"/>
              <a:gd name="connsiteX167" fmla="*/ 7082 w 9792"/>
              <a:gd name="connsiteY167" fmla="*/ 6696 h 9985"/>
              <a:gd name="connsiteX168" fmla="*/ 7093 w 9792"/>
              <a:gd name="connsiteY168" fmla="*/ 6432 h 9985"/>
              <a:gd name="connsiteX169" fmla="*/ 7105 w 9792"/>
              <a:gd name="connsiteY169" fmla="*/ 5903 h 9985"/>
              <a:gd name="connsiteX170" fmla="*/ 7105 w 9792"/>
              <a:gd name="connsiteY170" fmla="*/ 5373 h 9985"/>
              <a:gd name="connsiteX171" fmla="*/ 7096 w 9792"/>
              <a:gd name="connsiteY171" fmla="*/ 4844 h 9985"/>
              <a:gd name="connsiteX172" fmla="*/ 7087 w 9792"/>
              <a:gd name="connsiteY172" fmla="*/ 4580 h 9985"/>
              <a:gd name="connsiteX173" fmla="*/ 7085 w 9792"/>
              <a:gd name="connsiteY173" fmla="*/ 4518 h 9985"/>
              <a:gd name="connsiteX174" fmla="*/ 7073 w 9792"/>
              <a:gd name="connsiteY174" fmla="*/ 4391 h 9985"/>
              <a:gd name="connsiteX175" fmla="*/ 7055 w 9792"/>
              <a:gd name="connsiteY175" fmla="*/ 4268 h 9985"/>
              <a:gd name="connsiteX176" fmla="*/ 7030 w 9792"/>
              <a:gd name="connsiteY176" fmla="*/ 4149 h 9985"/>
              <a:gd name="connsiteX177" fmla="*/ 7001 w 9792"/>
              <a:gd name="connsiteY177" fmla="*/ 4032 h 9985"/>
              <a:gd name="connsiteX178" fmla="*/ 6965 w 9792"/>
              <a:gd name="connsiteY178" fmla="*/ 3921 h 9985"/>
              <a:gd name="connsiteX179" fmla="*/ 6922 w 9792"/>
              <a:gd name="connsiteY179" fmla="*/ 3813 h 9985"/>
              <a:gd name="connsiteX180" fmla="*/ 6875 w 9792"/>
              <a:gd name="connsiteY180" fmla="*/ 3712 h 9985"/>
              <a:gd name="connsiteX181" fmla="*/ 6821 w 9792"/>
              <a:gd name="connsiteY181" fmla="*/ 3620 h 9985"/>
              <a:gd name="connsiteX182" fmla="*/ 6763 w 9792"/>
              <a:gd name="connsiteY182" fmla="*/ 3533 h 9985"/>
              <a:gd name="connsiteX183" fmla="*/ 6700 w 9792"/>
              <a:gd name="connsiteY183" fmla="*/ 3457 h 9985"/>
              <a:gd name="connsiteX184" fmla="*/ 6631 w 9792"/>
              <a:gd name="connsiteY184" fmla="*/ 3388 h 9985"/>
              <a:gd name="connsiteX185" fmla="*/ 6559 w 9792"/>
              <a:gd name="connsiteY185" fmla="*/ 3331 h 9985"/>
              <a:gd name="connsiteX186" fmla="*/ 6480 w 9792"/>
              <a:gd name="connsiteY186" fmla="*/ 3282 h 9985"/>
              <a:gd name="connsiteX187" fmla="*/ 6398 w 9792"/>
              <a:gd name="connsiteY187" fmla="*/ 3248 h 9985"/>
              <a:gd name="connsiteX188" fmla="*/ 6312 w 9792"/>
              <a:gd name="connsiteY188" fmla="*/ 3225 h 9985"/>
              <a:gd name="connsiteX189" fmla="*/ 6267 w 9792"/>
              <a:gd name="connsiteY189" fmla="*/ 3220 h 9985"/>
              <a:gd name="connsiteX190" fmla="*/ 6243 w 9792"/>
              <a:gd name="connsiteY190" fmla="*/ 3219 h 9985"/>
              <a:gd name="connsiteX191" fmla="*/ 6196 w 9792"/>
              <a:gd name="connsiteY191" fmla="*/ 3224 h 9985"/>
              <a:gd name="connsiteX192" fmla="*/ 6149 w 9792"/>
              <a:gd name="connsiteY192" fmla="*/ 3238 h 9985"/>
              <a:gd name="connsiteX193" fmla="*/ 6104 w 9792"/>
              <a:gd name="connsiteY193" fmla="*/ 3263 h 9985"/>
              <a:gd name="connsiteX194" fmla="*/ 6062 w 9792"/>
              <a:gd name="connsiteY194" fmla="*/ 3296 h 9985"/>
              <a:gd name="connsiteX195" fmla="*/ 6026 w 9792"/>
              <a:gd name="connsiteY195" fmla="*/ 3340 h 9985"/>
              <a:gd name="connsiteX196" fmla="*/ 5996 w 9792"/>
              <a:gd name="connsiteY196" fmla="*/ 3391 h 9985"/>
              <a:gd name="connsiteX197" fmla="*/ 5974 w 9792"/>
              <a:gd name="connsiteY197" fmla="*/ 3449 h 9985"/>
              <a:gd name="connsiteX198" fmla="*/ 5966 w 9792"/>
              <a:gd name="connsiteY198" fmla="*/ 3482 h 9985"/>
              <a:gd name="connsiteX199" fmla="*/ 5962 w 9792"/>
              <a:gd name="connsiteY199" fmla="*/ 3508 h 9985"/>
              <a:gd name="connsiteX200" fmla="*/ 5957 w 9792"/>
              <a:gd name="connsiteY200" fmla="*/ 3559 h 9985"/>
              <a:gd name="connsiteX201" fmla="*/ 5961 w 9792"/>
              <a:gd name="connsiteY201" fmla="*/ 3638 h 9985"/>
              <a:gd name="connsiteX202" fmla="*/ 5981 w 9792"/>
              <a:gd name="connsiteY202" fmla="*/ 3739 h 9985"/>
              <a:gd name="connsiteX203" fmla="*/ 6017 w 9792"/>
              <a:gd name="connsiteY203" fmla="*/ 3832 h 9985"/>
              <a:gd name="connsiteX204" fmla="*/ 6040 w 9792"/>
              <a:gd name="connsiteY204" fmla="*/ 3873 h 9985"/>
              <a:gd name="connsiteX205" fmla="*/ 6084 w 9792"/>
              <a:gd name="connsiteY205" fmla="*/ 3944 h 9985"/>
              <a:gd name="connsiteX206" fmla="*/ 6172 w 9792"/>
              <a:gd name="connsiteY206" fmla="*/ 4062 h 9985"/>
              <a:gd name="connsiteX207" fmla="*/ 6264 w 9792"/>
              <a:gd name="connsiteY207" fmla="*/ 4158 h 9985"/>
              <a:gd name="connsiteX208" fmla="*/ 6358 w 9792"/>
              <a:gd name="connsiteY208" fmla="*/ 4233 h 9985"/>
              <a:gd name="connsiteX209" fmla="*/ 6454 w 9792"/>
              <a:gd name="connsiteY209" fmla="*/ 4284 h 9985"/>
              <a:gd name="connsiteX210" fmla="*/ 6549 w 9792"/>
              <a:gd name="connsiteY210" fmla="*/ 4316 h 9985"/>
              <a:gd name="connsiteX211" fmla="*/ 6646 w 9792"/>
              <a:gd name="connsiteY211" fmla="*/ 4328 h 9985"/>
              <a:gd name="connsiteX212" fmla="*/ 6743 w 9792"/>
              <a:gd name="connsiteY212" fmla="*/ 4319 h 9985"/>
              <a:gd name="connsiteX213" fmla="*/ 6839 w 9792"/>
              <a:gd name="connsiteY213" fmla="*/ 4294 h 9985"/>
              <a:gd name="connsiteX214" fmla="*/ 6935 w 9792"/>
              <a:gd name="connsiteY214" fmla="*/ 4251 h 9985"/>
              <a:gd name="connsiteX215" fmla="*/ 7029 w 9792"/>
              <a:gd name="connsiteY215" fmla="*/ 4194 h 9985"/>
              <a:gd name="connsiteX216" fmla="*/ 7120 w 9792"/>
              <a:gd name="connsiteY216" fmla="*/ 4121 h 9985"/>
              <a:gd name="connsiteX217" fmla="*/ 7209 w 9792"/>
              <a:gd name="connsiteY217" fmla="*/ 4033 h 9985"/>
              <a:gd name="connsiteX218" fmla="*/ 7295 w 9792"/>
              <a:gd name="connsiteY218" fmla="*/ 3934 h 9985"/>
              <a:gd name="connsiteX219" fmla="*/ 7378 w 9792"/>
              <a:gd name="connsiteY219" fmla="*/ 3822 h 9985"/>
              <a:gd name="connsiteX220" fmla="*/ 7455 w 9792"/>
              <a:gd name="connsiteY220" fmla="*/ 3698 h 9985"/>
              <a:gd name="connsiteX221" fmla="*/ 7493 w 9792"/>
              <a:gd name="connsiteY221" fmla="*/ 3632 h 9985"/>
              <a:gd name="connsiteX222" fmla="*/ 7558 w 9792"/>
              <a:gd name="connsiteY222" fmla="*/ 3509 h 9985"/>
              <a:gd name="connsiteX223" fmla="*/ 7678 w 9792"/>
              <a:gd name="connsiteY223" fmla="*/ 3250 h 9985"/>
              <a:gd name="connsiteX224" fmla="*/ 7780 w 9792"/>
              <a:gd name="connsiteY224" fmla="*/ 2973 h 9985"/>
              <a:gd name="connsiteX225" fmla="*/ 7843 w 9792"/>
              <a:gd name="connsiteY225" fmla="*/ 2756 h 9985"/>
              <a:gd name="connsiteX226" fmla="*/ 7881 w 9792"/>
              <a:gd name="connsiteY226" fmla="*/ 2609 h 9985"/>
              <a:gd name="connsiteX227" fmla="*/ 7911 w 9792"/>
              <a:gd name="connsiteY227" fmla="*/ 2459 h 9985"/>
              <a:gd name="connsiteX228" fmla="*/ 7937 w 9792"/>
              <a:gd name="connsiteY228" fmla="*/ 2306 h 9985"/>
              <a:gd name="connsiteX229" fmla="*/ 7957 w 9792"/>
              <a:gd name="connsiteY229" fmla="*/ 2153 h 9985"/>
              <a:gd name="connsiteX230" fmla="*/ 7970 w 9792"/>
              <a:gd name="connsiteY230" fmla="*/ 1997 h 9985"/>
              <a:gd name="connsiteX231" fmla="*/ 7977 w 9792"/>
              <a:gd name="connsiteY231" fmla="*/ 1841 h 9985"/>
              <a:gd name="connsiteX232" fmla="*/ 7975 w 9792"/>
              <a:gd name="connsiteY232" fmla="*/ 1685 h 9985"/>
              <a:gd name="connsiteX233" fmla="*/ 7968 w 9792"/>
              <a:gd name="connsiteY233" fmla="*/ 1528 h 9985"/>
              <a:gd name="connsiteX234" fmla="*/ 7954 w 9792"/>
              <a:gd name="connsiteY234" fmla="*/ 1372 h 9985"/>
              <a:gd name="connsiteX235" fmla="*/ 7943 w 9792"/>
              <a:gd name="connsiteY235" fmla="*/ 1293 h 9985"/>
              <a:gd name="connsiteX236" fmla="*/ 7926 w 9792"/>
              <a:gd name="connsiteY236" fmla="*/ 1188 h 9985"/>
              <a:gd name="connsiteX237" fmla="*/ 7904 w 9792"/>
              <a:gd name="connsiteY237" fmla="*/ 1013 h 9985"/>
              <a:gd name="connsiteX238" fmla="*/ 7895 w 9792"/>
              <a:gd name="connsiteY238" fmla="*/ 894 h 9985"/>
              <a:gd name="connsiteX239" fmla="*/ 7897 w 9792"/>
              <a:gd name="connsiteY239" fmla="*/ 779 h 9985"/>
              <a:gd name="connsiteX240" fmla="*/ 7914 w 9792"/>
              <a:gd name="connsiteY240" fmla="*/ 670 h 9985"/>
              <a:gd name="connsiteX241" fmla="*/ 7940 w 9792"/>
              <a:gd name="connsiteY241" fmla="*/ 598 h 9985"/>
              <a:gd name="connsiteX242" fmla="*/ 7963 w 9792"/>
              <a:gd name="connsiteY242" fmla="*/ 553 h 9985"/>
              <a:gd name="connsiteX243" fmla="*/ 7992 w 9792"/>
              <a:gd name="connsiteY243" fmla="*/ 515 h 9985"/>
              <a:gd name="connsiteX244" fmla="*/ 8027 w 9792"/>
              <a:gd name="connsiteY244" fmla="*/ 481 h 9985"/>
              <a:gd name="connsiteX245" fmla="*/ 8046 w 9792"/>
              <a:gd name="connsiteY245" fmla="*/ 467 h 9985"/>
              <a:gd name="connsiteX246" fmla="*/ 8079 w 9792"/>
              <a:gd name="connsiteY246" fmla="*/ 447 h 9985"/>
              <a:gd name="connsiteX247" fmla="*/ 8143 w 9792"/>
              <a:gd name="connsiteY247" fmla="*/ 433 h 9985"/>
              <a:gd name="connsiteX248" fmla="*/ 8206 w 9792"/>
              <a:gd name="connsiteY248" fmla="*/ 442 h 9985"/>
              <a:gd name="connsiteX249" fmla="*/ 8270 w 9792"/>
              <a:gd name="connsiteY249" fmla="*/ 474 h 9985"/>
              <a:gd name="connsiteX250" fmla="*/ 8332 w 9792"/>
              <a:gd name="connsiteY250" fmla="*/ 520 h 9985"/>
              <a:gd name="connsiteX251" fmla="*/ 8388 w 9792"/>
              <a:gd name="connsiteY251" fmla="*/ 580 h 9985"/>
              <a:gd name="connsiteX252" fmla="*/ 8439 w 9792"/>
              <a:gd name="connsiteY252" fmla="*/ 648 h 9985"/>
              <a:gd name="connsiteX253" fmla="*/ 8482 w 9792"/>
              <a:gd name="connsiteY253" fmla="*/ 719 h 9985"/>
              <a:gd name="connsiteX254" fmla="*/ 8501 w 9792"/>
              <a:gd name="connsiteY254" fmla="*/ 755 h 9985"/>
              <a:gd name="connsiteX255" fmla="*/ 8579 w 9792"/>
              <a:gd name="connsiteY255" fmla="*/ 925 h 9985"/>
              <a:gd name="connsiteX256" fmla="*/ 8709 w 9792"/>
              <a:gd name="connsiteY256" fmla="*/ 1205 h 9985"/>
              <a:gd name="connsiteX257" fmla="*/ 8778 w 9792"/>
              <a:gd name="connsiteY257" fmla="*/ 1328 h 9985"/>
              <a:gd name="connsiteX258" fmla="*/ 8828 w 9792"/>
              <a:gd name="connsiteY258" fmla="*/ 1402 h 9985"/>
              <a:gd name="connsiteX259" fmla="*/ 8879 w 9792"/>
              <a:gd name="connsiteY259" fmla="*/ 1466 h 9985"/>
              <a:gd name="connsiteX260" fmla="*/ 8932 w 9792"/>
              <a:gd name="connsiteY260" fmla="*/ 1513 h 9985"/>
              <a:gd name="connsiteX261" fmla="*/ 8989 w 9792"/>
              <a:gd name="connsiteY261" fmla="*/ 1545 h 9985"/>
              <a:gd name="connsiteX262" fmla="*/ 9047 w 9792"/>
              <a:gd name="connsiteY262" fmla="*/ 1558 h 9985"/>
              <a:gd name="connsiteX263" fmla="*/ 9108 w 9792"/>
              <a:gd name="connsiteY263" fmla="*/ 1550 h 9985"/>
              <a:gd name="connsiteX264" fmla="*/ 9172 w 9792"/>
              <a:gd name="connsiteY264" fmla="*/ 1518 h 9985"/>
              <a:gd name="connsiteX265" fmla="*/ 9240 w 9792"/>
              <a:gd name="connsiteY265" fmla="*/ 1460 h 9985"/>
              <a:gd name="connsiteX266" fmla="*/ 9311 w 9792"/>
              <a:gd name="connsiteY266" fmla="*/ 1370 h 9985"/>
              <a:gd name="connsiteX267" fmla="*/ 9348 w 9792"/>
              <a:gd name="connsiteY267" fmla="*/ 1313 h 9985"/>
              <a:gd name="connsiteX268" fmla="*/ 9384 w 9792"/>
              <a:gd name="connsiteY268" fmla="*/ 1250 h 9985"/>
              <a:gd name="connsiteX269" fmla="*/ 9446 w 9792"/>
              <a:gd name="connsiteY269" fmla="*/ 1114 h 9985"/>
              <a:gd name="connsiteX270" fmla="*/ 9498 w 9792"/>
              <a:gd name="connsiteY270" fmla="*/ 965 h 9985"/>
              <a:gd name="connsiteX271" fmla="*/ 9542 w 9792"/>
              <a:gd name="connsiteY271" fmla="*/ 811 h 9985"/>
              <a:gd name="connsiteX272" fmla="*/ 9562 w 9792"/>
              <a:gd name="connsiteY272" fmla="*/ 734 h 9985"/>
              <a:gd name="connsiteX273" fmla="*/ 9609 w 9792"/>
              <a:gd name="connsiteY273" fmla="*/ 547 h 9985"/>
              <a:gd name="connsiteX274" fmla="*/ 9689 w 9792"/>
              <a:gd name="connsiteY274" fmla="*/ 261 h 9985"/>
              <a:gd name="connsiteX275" fmla="*/ 9754 w 9792"/>
              <a:gd name="connsiteY275" fmla="*/ 83 h 9985"/>
              <a:gd name="connsiteX276" fmla="*/ 9792 w 9792"/>
              <a:gd name="connsiteY276" fmla="*/ 0 h 9985"/>
              <a:gd name="connsiteX0" fmla="*/ 0 w 9854"/>
              <a:gd name="connsiteY0" fmla="*/ 9972 h 9972"/>
              <a:gd name="connsiteX1" fmla="*/ 148 w 9854"/>
              <a:gd name="connsiteY1" fmla="*/ 9928 h 9972"/>
              <a:gd name="connsiteX2" fmla="*/ 297 w 9854"/>
              <a:gd name="connsiteY2" fmla="*/ 9870 h 9972"/>
              <a:gd name="connsiteX3" fmla="*/ 445 w 9854"/>
              <a:gd name="connsiteY3" fmla="*/ 9801 h 9972"/>
              <a:gd name="connsiteX4" fmla="*/ 590 w 9854"/>
              <a:gd name="connsiteY4" fmla="*/ 9717 h 9972"/>
              <a:gd name="connsiteX5" fmla="*/ 731 w 9854"/>
              <a:gd name="connsiteY5" fmla="*/ 9616 h 9972"/>
              <a:gd name="connsiteX6" fmla="*/ 867 w 9854"/>
              <a:gd name="connsiteY6" fmla="*/ 9504 h 9972"/>
              <a:gd name="connsiteX7" fmla="*/ 995 w 9854"/>
              <a:gd name="connsiteY7" fmla="*/ 9380 h 9972"/>
              <a:gd name="connsiteX8" fmla="*/ 1115 w 9854"/>
              <a:gd name="connsiteY8" fmla="*/ 9240 h 9972"/>
              <a:gd name="connsiteX9" fmla="*/ 1225 w 9854"/>
              <a:gd name="connsiteY9" fmla="*/ 9087 h 9972"/>
              <a:gd name="connsiteX10" fmla="*/ 1323 w 9854"/>
              <a:gd name="connsiteY10" fmla="*/ 8922 h 9972"/>
              <a:gd name="connsiteX11" fmla="*/ 1408 w 9854"/>
              <a:gd name="connsiteY11" fmla="*/ 8741 h 9972"/>
              <a:gd name="connsiteX12" fmla="*/ 1479 w 9854"/>
              <a:gd name="connsiteY12" fmla="*/ 8550 h 9972"/>
              <a:gd name="connsiteX13" fmla="*/ 1533 w 9854"/>
              <a:gd name="connsiteY13" fmla="*/ 8343 h 9972"/>
              <a:gd name="connsiteX14" fmla="*/ 1553 w 9854"/>
              <a:gd name="connsiteY14" fmla="*/ 8235 h 9972"/>
              <a:gd name="connsiteX15" fmla="*/ 1567 w 9854"/>
              <a:gd name="connsiteY15" fmla="*/ 8146 h 9972"/>
              <a:gd name="connsiteX16" fmla="*/ 1582 w 9854"/>
              <a:gd name="connsiteY16" fmla="*/ 7967 h 9972"/>
              <a:gd name="connsiteX17" fmla="*/ 1584 w 9854"/>
              <a:gd name="connsiteY17" fmla="*/ 7789 h 9972"/>
              <a:gd name="connsiteX18" fmla="*/ 1569 w 9854"/>
              <a:gd name="connsiteY18" fmla="*/ 7613 h 9972"/>
              <a:gd name="connsiteX19" fmla="*/ 1539 w 9854"/>
              <a:gd name="connsiteY19" fmla="*/ 7441 h 9972"/>
              <a:gd name="connsiteX20" fmla="*/ 1493 w 9854"/>
              <a:gd name="connsiteY20" fmla="*/ 7277 h 9972"/>
              <a:gd name="connsiteX21" fmla="*/ 1433 w 9854"/>
              <a:gd name="connsiteY21" fmla="*/ 7123 h 9972"/>
              <a:gd name="connsiteX22" fmla="*/ 1353 w 9854"/>
              <a:gd name="connsiteY22" fmla="*/ 6979 h 9972"/>
              <a:gd name="connsiteX23" fmla="*/ 1307 w 9854"/>
              <a:gd name="connsiteY23" fmla="*/ 6912 h 9972"/>
              <a:gd name="connsiteX24" fmla="*/ 1277 w 9854"/>
              <a:gd name="connsiteY24" fmla="*/ 6874 h 9972"/>
              <a:gd name="connsiteX25" fmla="*/ 1215 w 9854"/>
              <a:gd name="connsiteY25" fmla="*/ 6812 h 9972"/>
              <a:gd name="connsiteX26" fmla="*/ 1155 w 9854"/>
              <a:gd name="connsiteY26" fmla="*/ 6767 h 9972"/>
              <a:gd name="connsiteX27" fmla="*/ 1096 w 9854"/>
              <a:gd name="connsiteY27" fmla="*/ 6740 h 9972"/>
              <a:gd name="connsiteX28" fmla="*/ 1039 w 9854"/>
              <a:gd name="connsiteY28" fmla="*/ 6729 h 9972"/>
              <a:gd name="connsiteX29" fmla="*/ 982 w 9854"/>
              <a:gd name="connsiteY29" fmla="*/ 6734 h 9972"/>
              <a:gd name="connsiteX30" fmla="*/ 929 w 9854"/>
              <a:gd name="connsiteY30" fmla="*/ 6753 h 9972"/>
              <a:gd name="connsiteX31" fmla="*/ 881 w 9854"/>
              <a:gd name="connsiteY31" fmla="*/ 6785 h 9972"/>
              <a:gd name="connsiteX32" fmla="*/ 837 w 9854"/>
              <a:gd name="connsiteY32" fmla="*/ 6830 h 9972"/>
              <a:gd name="connsiteX33" fmla="*/ 798 w 9854"/>
              <a:gd name="connsiteY33" fmla="*/ 6888 h 9972"/>
              <a:gd name="connsiteX34" fmla="*/ 765 w 9854"/>
              <a:gd name="connsiteY34" fmla="*/ 6956 h 9972"/>
              <a:gd name="connsiteX35" fmla="*/ 738 w 9854"/>
              <a:gd name="connsiteY35" fmla="*/ 7035 h 9972"/>
              <a:gd name="connsiteX36" fmla="*/ 719 w 9854"/>
              <a:gd name="connsiteY36" fmla="*/ 7123 h 9972"/>
              <a:gd name="connsiteX37" fmla="*/ 708 w 9854"/>
              <a:gd name="connsiteY37" fmla="*/ 7216 h 9972"/>
              <a:gd name="connsiteX38" fmla="*/ 705 w 9854"/>
              <a:gd name="connsiteY38" fmla="*/ 7319 h 9972"/>
              <a:gd name="connsiteX39" fmla="*/ 711 w 9854"/>
              <a:gd name="connsiteY39" fmla="*/ 7426 h 9972"/>
              <a:gd name="connsiteX40" fmla="*/ 717 w 9854"/>
              <a:gd name="connsiteY40" fmla="*/ 7482 h 9972"/>
              <a:gd name="connsiteX41" fmla="*/ 732 w 9854"/>
              <a:gd name="connsiteY41" fmla="*/ 7576 h 9972"/>
              <a:gd name="connsiteX42" fmla="*/ 775 w 9854"/>
              <a:gd name="connsiteY42" fmla="*/ 7757 h 9972"/>
              <a:gd name="connsiteX43" fmla="*/ 831 w 9854"/>
              <a:gd name="connsiteY43" fmla="*/ 7930 h 9972"/>
              <a:gd name="connsiteX44" fmla="*/ 900 w 9854"/>
              <a:gd name="connsiteY44" fmla="*/ 8096 h 9972"/>
              <a:gd name="connsiteX45" fmla="*/ 982 w 9854"/>
              <a:gd name="connsiteY45" fmla="*/ 8253 h 9972"/>
              <a:gd name="connsiteX46" fmla="*/ 1073 w 9854"/>
              <a:gd name="connsiteY46" fmla="*/ 8401 h 9972"/>
              <a:gd name="connsiteX47" fmla="*/ 1172 w 9854"/>
              <a:gd name="connsiteY47" fmla="*/ 8539 h 9972"/>
              <a:gd name="connsiteX48" fmla="*/ 1281 w 9854"/>
              <a:gd name="connsiteY48" fmla="*/ 8667 h 9972"/>
              <a:gd name="connsiteX49" fmla="*/ 1395 w 9854"/>
              <a:gd name="connsiteY49" fmla="*/ 8784 h 9972"/>
              <a:gd name="connsiteX50" fmla="*/ 1516 w 9854"/>
              <a:gd name="connsiteY50" fmla="*/ 8889 h 9972"/>
              <a:gd name="connsiteX51" fmla="*/ 1638 w 9854"/>
              <a:gd name="connsiteY51" fmla="*/ 8979 h 9972"/>
              <a:gd name="connsiteX52" fmla="*/ 1764 w 9854"/>
              <a:gd name="connsiteY52" fmla="*/ 9059 h 9972"/>
              <a:gd name="connsiteX53" fmla="*/ 1889 w 9854"/>
              <a:gd name="connsiteY53" fmla="*/ 9124 h 9972"/>
              <a:gd name="connsiteX54" fmla="*/ 2016 w 9854"/>
              <a:gd name="connsiteY54" fmla="*/ 9174 h 9972"/>
              <a:gd name="connsiteX55" fmla="*/ 2142 w 9854"/>
              <a:gd name="connsiteY55" fmla="*/ 9208 h 9972"/>
              <a:gd name="connsiteX56" fmla="*/ 2264 w 9854"/>
              <a:gd name="connsiteY56" fmla="*/ 9229 h 9972"/>
              <a:gd name="connsiteX57" fmla="*/ 2324 w 9854"/>
              <a:gd name="connsiteY57" fmla="*/ 9230 h 9972"/>
              <a:gd name="connsiteX58" fmla="*/ 2392 w 9854"/>
              <a:gd name="connsiteY58" fmla="*/ 9229 h 9972"/>
              <a:gd name="connsiteX59" fmla="*/ 2527 w 9854"/>
              <a:gd name="connsiteY59" fmla="*/ 9207 h 9972"/>
              <a:gd name="connsiteX60" fmla="*/ 2653 w 9854"/>
              <a:gd name="connsiteY60" fmla="*/ 9159 h 9972"/>
              <a:gd name="connsiteX61" fmla="*/ 2775 w 9854"/>
              <a:gd name="connsiteY61" fmla="*/ 9087 h 9972"/>
              <a:gd name="connsiteX62" fmla="*/ 2885 w 9854"/>
              <a:gd name="connsiteY62" fmla="*/ 8991 h 9972"/>
              <a:gd name="connsiteX63" fmla="*/ 2984 w 9854"/>
              <a:gd name="connsiteY63" fmla="*/ 8868 h 9972"/>
              <a:gd name="connsiteX64" fmla="*/ 3048 w 9854"/>
              <a:gd name="connsiteY64" fmla="*/ 8761 h 9972"/>
              <a:gd name="connsiteX65" fmla="*/ 3086 w 9854"/>
              <a:gd name="connsiteY65" fmla="*/ 8682 h 9972"/>
              <a:gd name="connsiteX66" fmla="*/ 3120 w 9854"/>
              <a:gd name="connsiteY66" fmla="*/ 8596 h 9972"/>
              <a:gd name="connsiteX67" fmla="*/ 3151 w 9854"/>
              <a:gd name="connsiteY67" fmla="*/ 8504 h 9972"/>
              <a:gd name="connsiteX68" fmla="*/ 3163 w 9854"/>
              <a:gd name="connsiteY68" fmla="*/ 8455 h 9972"/>
              <a:gd name="connsiteX69" fmla="*/ 3181 w 9854"/>
              <a:gd name="connsiteY69" fmla="*/ 8378 h 9972"/>
              <a:gd name="connsiteX70" fmla="*/ 3207 w 9854"/>
              <a:gd name="connsiteY70" fmla="*/ 8226 h 9972"/>
              <a:gd name="connsiteX71" fmla="*/ 3221 w 9854"/>
              <a:gd name="connsiteY71" fmla="*/ 8083 h 9972"/>
              <a:gd name="connsiteX72" fmla="*/ 3224 w 9854"/>
              <a:gd name="connsiteY72" fmla="*/ 7944 h 9972"/>
              <a:gd name="connsiteX73" fmla="*/ 3217 w 9854"/>
              <a:gd name="connsiteY73" fmla="*/ 7811 h 9972"/>
              <a:gd name="connsiteX74" fmla="*/ 3201 w 9854"/>
              <a:gd name="connsiteY74" fmla="*/ 7682 h 9972"/>
              <a:gd name="connsiteX75" fmla="*/ 3176 w 9854"/>
              <a:gd name="connsiteY75" fmla="*/ 7555 h 9972"/>
              <a:gd name="connsiteX76" fmla="*/ 3143 w 9854"/>
              <a:gd name="connsiteY76" fmla="*/ 7431 h 9972"/>
              <a:gd name="connsiteX77" fmla="*/ 3084 w 9854"/>
              <a:gd name="connsiteY77" fmla="*/ 7251 h 9972"/>
              <a:gd name="connsiteX78" fmla="*/ 2989 w 9854"/>
              <a:gd name="connsiteY78" fmla="*/ 7014 h 9972"/>
              <a:gd name="connsiteX79" fmla="*/ 2827 w 9854"/>
              <a:gd name="connsiteY79" fmla="*/ 6661 h 9972"/>
              <a:gd name="connsiteX80" fmla="*/ 2717 w 9854"/>
              <a:gd name="connsiteY80" fmla="*/ 6417 h 9972"/>
              <a:gd name="connsiteX81" fmla="*/ 2565 w 9854"/>
              <a:gd name="connsiteY81" fmla="*/ 6085 h 9972"/>
              <a:gd name="connsiteX82" fmla="*/ 2286 w 9854"/>
              <a:gd name="connsiteY82" fmla="*/ 5480 h 9972"/>
              <a:gd name="connsiteX83" fmla="*/ 2149 w 9854"/>
              <a:gd name="connsiteY83" fmla="*/ 5151 h 9972"/>
              <a:gd name="connsiteX84" fmla="*/ 2063 w 9854"/>
              <a:gd name="connsiteY84" fmla="*/ 4926 h 9972"/>
              <a:gd name="connsiteX85" fmla="*/ 1986 w 9854"/>
              <a:gd name="connsiteY85" fmla="*/ 4698 h 9972"/>
              <a:gd name="connsiteX86" fmla="*/ 1921 w 9854"/>
              <a:gd name="connsiteY86" fmla="*/ 4470 h 9972"/>
              <a:gd name="connsiteX87" fmla="*/ 1868 w 9854"/>
              <a:gd name="connsiteY87" fmla="*/ 4239 h 9972"/>
              <a:gd name="connsiteX88" fmla="*/ 1832 w 9854"/>
              <a:gd name="connsiteY88" fmla="*/ 4012 h 9972"/>
              <a:gd name="connsiteX89" fmla="*/ 1815 w 9854"/>
              <a:gd name="connsiteY89" fmla="*/ 3789 h 9972"/>
              <a:gd name="connsiteX90" fmla="*/ 1818 w 9854"/>
              <a:gd name="connsiteY90" fmla="*/ 3625 h 9972"/>
              <a:gd name="connsiteX91" fmla="*/ 1826 w 9854"/>
              <a:gd name="connsiteY91" fmla="*/ 3518 h 9972"/>
              <a:gd name="connsiteX92" fmla="*/ 1841 w 9854"/>
              <a:gd name="connsiteY92" fmla="*/ 3412 h 9972"/>
              <a:gd name="connsiteX93" fmla="*/ 1863 w 9854"/>
              <a:gd name="connsiteY93" fmla="*/ 3309 h 9972"/>
              <a:gd name="connsiteX94" fmla="*/ 1890 w 9854"/>
              <a:gd name="connsiteY94" fmla="*/ 3208 h 9972"/>
              <a:gd name="connsiteX95" fmla="*/ 1927 w 9854"/>
              <a:gd name="connsiteY95" fmla="*/ 3109 h 9972"/>
              <a:gd name="connsiteX96" fmla="*/ 1948 w 9854"/>
              <a:gd name="connsiteY96" fmla="*/ 3062 h 9972"/>
              <a:gd name="connsiteX97" fmla="*/ 1980 w 9854"/>
              <a:gd name="connsiteY97" fmla="*/ 2994 h 9972"/>
              <a:gd name="connsiteX98" fmla="*/ 2051 w 9854"/>
              <a:gd name="connsiteY98" fmla="*/ 2878 h 9972"/>
              <a:gd name="connsiteX99" fmla="*/ 2132 w 9854"/>
              <a:gd name="connsiteY99" fmla="*/ 2778 h 9972"/>
              <a:gd name="connsiteX100" fmla="*/ 2221 w 9854"/>
              <a:gd name="connsiteY100" fmla="*/ 2694 h 9972"/>
              <a:gd name="connsiteX101" fmla="*/ 2317 w 9854"/>
              <a:gd name="connsiteY101" fmla="*/ 2625 h 9972"/>
              <a:gd name="connsiteX102" fmla="*/ 2420 w 9854"/>
              <a:gd name="connsiteY102" fmla="*/ 2570 h 9972"/>
              <a:gd name="connsiteX103" fmla="*/ 2527 w 9854"/>
              <a:gd name="connsiteY103" fmla="*/ 2530 h 9972"/>
              <a:gd name="connsiteX104" fmla="*/ 2637 w 9854"/>
              <a:gd name="connsiteY104" fmla="*/ 2502 h 9972"/>
              <a:gd name="connsiteX105" fmla="*/ 2749 w 9854"/>
              <a:gd name="connsiteY105" fmla="*/ 2486 h 9972"/>
              <a:gd name="connsiteX106" fmla="*/ 2864 w 9854"/>
              <a:gd name="connsiteY106" fmla="*/ 2481 h 9972"/>
              <a:gd name="connsiteX107" fmla="*/ 2978 w 9854"/>
              <a:gd name="connsiteY107" fmla="*/ 2487 h 9972"/>
              <a:gd name="connsiteX108" fmla="*/ 3090 w 9854"/>
              <a:gd name="connsiteY108" fmla="*/ 2504 h 9972"/>
              <a:gd name="connsiteX109" fmla="*/ 3201 w 9854"/>
              <a:gd name="connsiteY109" fmla="*/ 2530 h 9972"/>
              <a:gd name="connsiteX110" fmla="*/ 3308 w 9854"/>
              <a:gd name="connsiteY110" fmla="*/ 2564 h 9972"/>
              <a:gd name="connsiteX111" fmla="*/ 3410 w 9854"/>
              <a:gd name="connsiteY111" fmla="*/ 2604 h 9972"/>
              <a:gd name="connsiteX112" fmla="*/ 3506 w 9854"/>
              <a:gd name="connsiteY112" fmla="*/ 2654 h 9972"/>
              <a:gd name="connsiteX113" fmla="*/ 3552 w 9854"/>
              <a:gd name="connsiteY113" fmla="*/ 2681 h 9972"/>
              <a:gd name="connsiteX114" fmla="*/ 3605 w 9854"/>
              <a:gd name="connsiteY114" fmla="*/ 2714 h 9972"/>
              <a:gd name="connsiteX115" fmla="*/ 3707 w 9854"/>
              <a:gd name="connsiteY115" fmla="*/ 2788 h 9972"/>
              <a:gd name="connsiteX116" fmla="*/ 3806 w 9854"/>
              <a:gd name="connsiteY116" fmla="*/ 2870 h 9972"/>
              <a:gd name="connsiteX117" fmla="*/ 3903 w 9854"/>
              <a:gd name="connsiteY117" fmla="*/ 2959 h 9972"/>
              <a:gd name="connsiteX118" fmla="*/ 4043 w 9854"/>
              <a:gd name="connsiteY118" fmla="*/ 3105 h 9972"/>
              <a:gd name="connsiteX119" fmla="*/ 4219 w 9854"/>
              <a:gd name="connsiteY119" fmla="*/ 3324 h 9972"/>
              <a:gd name="connsiteX120" fmla="*/ 4380 w 9854"/>
              <a:gd name="connsiteY120" fmla="*/ 3567 h 9972"/>
              <a:gd name="connsiteX121" fmla="*/ 4525 w 9854"/>
              <a:gd name="connsiteY121" fmla="*/ 3829 h 9972"/>
              <a:gd name="connsiteX122" fmla="*/ 4657 w 9854"/>
              <a:gd name="connsiteY122" fmla="*/ 4107 h 9972"/>
              <a:gd name="connsiteX123" fmla="*/ 4769 w 9854"/>
              <a:gd name="connsiteY123" fmla="*/ 4398 h 9972"/>
              <a:gd name="connsiteX124" fmla="*/ 4818 w 9854"/>
              <a:gd name="connsiteY124" fmla="*/ 4549 h 9972"/>
              <a:gd name="connsiteX125" fmla="*/ 4853 w 9854"/>
              <a:gd name="connsiteY125" fmla="*/ 4660 h 9972"/>
              <a:gd name="connsiteX126" fmla="*/ 4912 w 9854"/>
              <a:gd name="connsiteY126" fmla="*/ 4888 h 9972"/>
              <a:gd name="connsiteX127" fmla="*/ 4961 w 9854"/>
              <a:gd name="connsiteY127" fmla="*/ 5120 h 9972"/>
              <a:gd name="connsiteX128" fmla="*/ 5003 w 9854"/>
              <a:gd name="connsiteY128" fmla="*/ 5354 h 9972"/>
              <a:gd name="connsiteX129" fmla="*/ 5057 w 9854"/>
              <a:gd name="connsiteY129" fmla="*/ 5709 h 9972"/>
              <a:gd name="connsiteX130" fmla="*/ 5123 w 9854"/>
              <a:gd name="connsiteY130" fmla="*/ 6184 h 9972"/>
              <a:gd name="connsiteX131" fmla="*/ 5177 w 9854"/>
              <a:gd name="connsiteY131" fmla="*/ 6534 h 9972"/>
              <a:gd name="connsiteX132" fmla="*/ 5219 w 9854"/>
              <a:gd name="connsiteY132" fmla="*/ 6765 h 9972"/>
              <a:gd name="connsiteX133" fmla="*/ 5268 w 9854"/>
              <a:gd name="connsiteY133" fmla="*/ 6990 h 9972"/>
              <a:gd name="connsiteX134" fmla="*/ 5326 w 9854"/>
              <a:gd name="connsiteY134" fmla="*/ 7213 h 9972"/>
              <a:gd name="connsiteX135" fmla="*/ 5396 w 9854"/>
              <a:gd name="connsiteY135" fmla="*/ 7430 h 9972"/>
              <a:gd name="connsiteX136" fmla="*/ 5480 w 9854"/>
              <a:gd name="connsiteY136" fmla="*/ 7638 h 9972"/>
              <a:gd name="connsiteX137" fmla="*/ 5579 w 9854"/>
              <a:gd name="connsiteY137" fmla="*/ 7840 h 9972"/>
              <a:gd name="connsiteX138" fmla="*/ 5696 w 9854"/>
              <a:gd name="connsiteY138" fmla="*/ 8031 h 9972"/>
              <a:gd name="connsiteX139" fmla="*/ 5762 w 9854"/>
              <a:gd name="connsiteY139" fmla="*/ 8123 h 9972"/>
              <a:gd name="connsiteX140" fmla="*/ 5790 w 9854"/>
              <a:gd name="connsiteY140" fmla="*/ 8162 h 9972"/>
              <a:gd name="connsiteX141" fmla="*/ 5852 w 9854"/>
              <a:gd name="connsiteY141" fmla="*/ 8231 h 9972"/>
              <a:gd name="connsiteX142" fmla="*/ 5913 w 9854"/>
              <a:gd name="connsiteY142" fmla="*/ 8290 h 9972"/>
              <a:gd name="connsiteX143" fmla="*/ 5976 w 9854"/>
              <a:gd name="connsiteY143" fmla="*/ 8342 h 9972"/>
              <a:gd name="connsiteX144" fmla="*/ 6039 w 9854"/>
              <a:gd name="connsiteY144" fmla="*/ 8381 h 9972"/>
              <a:gd name="connsiteX145" fmla="*/ 6104 w 9854"/>
              <a:gd name="connsiteY145" fmla="*/ 8411 h 9972"/>
              <a:gd name="connsiteX146" fmla="*/ 6168 w 9854"/>
              <a:gd name="connsiteY146" fmla="*/ 8432 h 9972"/>
              <a:gd name="connsiteX147" fmla="*/ 6234 w 9854"/>
              <a:gd name="connsiteY147" fmla="*/ 8444 h 9972"/>
              <a:gd name="connsiteX148" fmla="*/ 6299 w 9854"/>
              <a:gd name="connsiteY148" fmla="*/ 8444 h 9972"/>
              <a:gd name="connsiteX149" fmla="*/ 6364 w 9854"/>
              <a:gd name="connsiteY149" fmla="*/ 8436 h 9972"/>
              <a:gd name="connsiteX150" fmla="*/ 6429 w 9854"/>
              <a:gd name="connsiteY150" fmla="*/ 8417 h 9972"/>
              <a:gd name="connsiteX151" fmla="*/ 6494 w 9854"/>
              <a:gd name="connsiteY151" fmla="*/ 8389 h 9972"/>
              <a:gd name="connsiteX152" fmla="*/ 6559 w 9854"/>
              <a:gd name="connsiteY152" fmla="*/ 8353 h 9972"/>
              <a:gd name="connsiteX153" fmla="*/ 6622 w 9854"/>
              <a:gd name="connsiteY153" fmla="*/ 8304 h 9972"/>
              <a:gd name="connsiteX154" fmla="*/ 6685 w 9854"/>
              <a:gd name="connsiteY154" fmla="*/ 8247 h 9972"/>
              <a:gd name="connsiteX155" fmla="*/ 6747 w 9854"/>
              <a:gd name="connsiteY155" fmla="*/ 8180 h 9972"/>
              <a:gd name="connsiteX156" fmla="*/ 6778 w 9854"/>
              <a:gd name="connsiteY156" fmla="*/ 8142 h 9972"/>
              <a:gd name="connsiteX157" fmla="*/ 6805 w 9854"/>
              <a:gd name="connsiteY157" fmla="*/ 8106 h 9972"/>
              <a:gd name="connsiteX158" fmla="*/ 6854 w 9854"/>
              <a:gd name="connsiteY158" fmla="*/ 8034 h 9972"/>
              <a:gd name="connsiteX159" fmla="*/ 6895 w 9854"/>
              <a:gd name="connsiteY159" fmla="*/ 7956 h 9972"/>
              <a:gd name="connsiteX160" fmla="*/ 6931 w 9854"/>
              <a:gd name="connsiteY160" fmla="*/ 7874 h 9972"/>
              <a:gd name="connsiteX161" fmla="*/ 6975 w 9854"/>
              <a:gd name="connsiteY161" fmla="*/ 7749 h 9972"/>
              <a:gd name="connsiteX162" fmla="*/ 7018 w 9854"/>
              <a:gd name="connsiteY162" fmla="*/ 7571 h 9972"/>
              <a:gd name="connsiteX163" fmla="*/ 7047 w 9854"/>
              <a:gd name="connsiteY163" fmla="*/ 7386 h 9972"/>
              <a:gd name="connsiteX164" fmla="*/ 7063 w 9854"/>
              <a:gd name="connsiteY164" fmla="*/ 7195 h 9972"/>
              <a:gd name="connsiteX165" fmla="*/ 7078 w 9854"/>
              <a:gd name="connsiteY165" fmla="*/ 6901 h 9972"/>
              <a:gd name="connsiteX166" fmla="*/ 7086 w 9854"/>
              <a:gd name="connsiteY166" fmla="*/ 6706 h 9972"/>
              <a:gd name="connsiteX167" fmla="*/ 7098 w 9854"/>
              <a:gd name="connsiteY167" fmla="*/ 6442 h 9972"/>
              <a:gd name="connsiteX168" fmla="*/ 7110 w 9854"/>
              <a:gd name="connsiteY168" fmla="*/ 5912 h 9972"/>
              <a:gd name="connsiteX169" fmla="*/ 7110 w 9854"/>
              <a:gd name="connsiteY169" fmla="*/ 5381 h 9972"/>
              <a:gd name="connsiteX170" fmla="*/ 7101 w 9854"/>
              <a:gd name="connsiteY170" fmla="*/ 4851 h 9972"/>
              <a:gd name="connsiteX171" fmla="*/ 7092 w 9854"/>
              <a:gd name="connsiteY171" fmla="*/ 4587 h 9972"/>
              <a:gd name="connsiteX172" fmla="*/ 7089 w 9854"/>
              <a:gd name="connsiteY172" fmla="*/ 4525 h 9972"/>
              <a:gd name="connsiteX173" fmla="*/ 7077 w 9854"/>
              <a:gd name="connsiteY173" fmla="*/ 4398 h 9972"/>
              <a:gd name="connsiteX174" fmla="*/ 7059 w 9854"/>
              <a:gd name="connsiteY174" fmla="*/ 4274 h 9972"/>
              <a:gd name="connsiteX175" fmla="*/ 7033 w 9854"/>
              <a:gd name="connsiteY175" fmla="*/ 4155 h 9972"/>
              <a:gd name="connsiteX176" fmla="*/ 7004 w 9854"/>
              <a:gd name="connsiteY176" fmla="*/ 4038 h 9972"/>
              <a:gd name="connsiteX177" fmla="*/ 6967 w 9854"/>
              <a:gd name="connsiteY177" fmla="*/ 3927 h 9972"/>
              <a:gd name="connsiteX178" fmla="*/ 6923 w 9854"/>
              <a:gd name="connsiteY178" fmla="*/ 3819 h 9972"/>
              <a:gd name="connsiteX179" fmla="*/ 6875 w 9854"/>
              <a:gd name="connsiteY179" fmla="*/ 3718 h 9972"/>
              <a:gd name="connsiteX180" fmla="*/ 6820 w 9854"/>
              <a:gd name="connsiteY180" fmla="*/ 3625 h 9972"/>
              <a:gd name="connsiteX181" fmla="*/ 6761 w 9854"/>
              <a:gd name="connsiteY181" fmla="*/ 3538 h 9972"/>
              <a:gd name="connsiteX182" fmla="*/ 6696 w 9854"/>
              <a:gd name="connsiteY182" fmla="*/ 3462 h 9972"/>
              <a:gd name="connsiteX183" fmla="*/ 6626 w 9854"/>
              <a:gd name="connsiteY183" fmla="*/ 3393 h 9972"/>
              <a:gd name="connsiteX184" fmla="*/ 6552 w 9854"/>
              <a:gd name="connsiteY184" fmla="*/ 3336 h 9972"/>
              <a:gd name="connsiteX185" fmla="*/ 6472 w 9854"/>
              <a:gd name="connsiteY185" fmla="*/ 3287 h 9972"/>
              <a:gd name="connsiteX186" fmla="*/ 6388 w 9854"/>
              <a:gd name="connsiteY186" fmla="*/ 3253 h 9972"/>
              <a:gd name="connsiteX187" fmla="*/ 6300 w 9854"/>
              <a:gd name="connsiteY187" fmla="*/ 3230 h 9972"/>
              <a:gd name="connsiteX188" fmla="*/ 6254 w 9854"/>
              <a:gd name="connsiteY188" fmla="*/ 3225 h 9972"/>
              <a:gd name="connsiteX189" fmla="*/ 6230 w 9854"/>
              <a:gd name="connsiteY189" fmla="*/ 3224 h 9972"/>
              <a:gd name="connsiteX190" fmla="*/ 6182 w 9854"/>
              <a:gd name="connsiteY190" fmla="*/ 3229 h 9972"/>
              <a:gd name="connsiteX191" fmla="*/ 6134 w 9854"/>
              <a:gd name="connsiteY191" fmla="*/ 3243 h 9972"/>
              <a:gd name="connsiteX192" fmla="*/ 6088 w 9854"/>
              <a:gd name="connsiteY192" fmla="*/ 3268 h 9972"/>
              <a:gd name="connsiteX193" fmla="*/ 6045 w 9854"/>
              <a:gd name="connsiteY193" fmla="*/ 3301 h 9972"/>
              <a:gd name="connsiteX194" fmla="*/ 6008 w 9854"/>
              <a:gd name="connsiteY194" fmla="*/ 3345 h 9972"/>
              <a:gd name="connsiteX195" fmla="*/ 5977 w 9854"/>
              <a:gd name="connsiteY195" fmla="*/ 3396 h 9972"/>
              <a:gd name="connsiteX196" fmla="*/ 5955 w 9854"/>
              <a:gd name="connsiteY196" fmla="*/ 3454 h 9972"/>
              <a:gd name="connsiteX197" fmla="*/ 5947 w 9854"/>
              <a:gd name="connsiteY197" fmla="*/ 3487 h 9972"/>
              <a:gd name="connsiteX198" fmla="*/ 5943 w 9854"/>
              <a:gd name="connsiteY198" fmla="*/ 3513 h 9972"/>
              <a:gd name="connsiteX199" fmla="*/ 5938 w 9854"/>
              <a:gd name="connsiteY199" fmla="*/ 3564 h 9972"/>
              <a:gd name="connsiteX200" fmla="*/ 5942 w 9854"/>
              <a:gd name="connsiteY200" fmla="*/ 3643 h 9972"/>
              <a:gd name="connsiteX201" fmla="*/ 5962 w 9854"/>
              <a:gd name="connsiteY201" fmla="*/ 3745 h 9972"/>
              <a:gd name="connsiteX202" fmla="*/ 5999 w 9854"/>
              <a:gd name="connsiteY202" fmla="*/ 3838 h 9972"/>
              <a:gd name="connsiteX203" fmla="*/ 6022 w 9854"/>
              <a:gd name="connsiteY203" fmla="*/ 3879 h 9972"/>
              <a:gd name="connsiteX204" fmla="*/ 6067 w 9854"/>
              <a:gd name="connsiteY204" fmla="*/ 3950 h 9972"/>
              <a:gd name="connsiteX205" fmla="*/ 6157 w 9854"/>
              <a:gd name="connsiteY205" fmla="*/ 4068 h 9972"/>
              <a:gd name="connsiteX206" fmla="*/ 6251 w 9854"/>
              <a:gd name="connsiteY206" fmla="*/ 4164 h 9972"/>
              <a:gd name="connsiteX207" fmla="*/ 6347 w 9854"/>
              <a:gd name="connsiteY207" fmla="*/ 4239 h 9972"/>
              <a:gd name="connsiteX208" fmla="*/ 6445 w 9854"/>
              <a:gd name="connsiteY208" fmla="*/ 4290 h 9972"/>
              <a:gd name="connsiteX209" fmla="*/ 6542 w 9854"/>
              <a:gd name="connsiteY209" fmla="*/ 4322 h 9972"/>
              <a:gd name="connsiteX210" fmla="*/ 6641 w 9854"/>
              <a:gd name="connsiteY210" fmla="*/ 4335 h 9972"/>
              <a:gd name="connsiteX211" fmla="*/ 6740 w 9854"/>
              <a:gd name="connsiteY211" fmla="*/ 4325 h 9972"/>
              <a:gd name="connsiteX212" fmla="*/ 6838 w 9854"/>
              <a:gd name="connsiteY212" fmla="*/ 4300 h 9972"/>
              <a:gd name="connsiteX213" fmla="*/ 6936 w 9854"/>
              <a:gd name="connsiteY213" fmla="*/ 4257 h 9972"/>
              <a:gd name="connsiteX214" fmla="*/ 7032 w 9854"/>
              <a:gd name="connsiteY214" fmla="*/ 4200 h 9972"/>
              <a:gd name="connsiteX215" fmla="*/ 7125 w 9854"/>
              <a:gd name="connsiteY215" fmla="*/ 4127 h 9972"/>
              <a:gd name="connsiteX216" fmla="*/ 7216 w 9854"/>
              <a:gd name="connsiteY216" fmla="*/ 4039 h 9972"/>
              <a:gd name="connsiteX217" fmla="*/ 7304 w 9854"/>
              <a:gd name="connsiteY217" fmla="*/ 3940 h 9972"/>
              <a:gd name="connsiteX218" fmla="*/ 7389 w 9854"/>
              <a:gd name="connsiteY218" fmla="*/ 3828 h 9972"/>
              <a:gd name="connsiteX219" fmla="*/ 7467 w 9854"/>
              <a:gd name="connsiteY219" fmla="*/ 3704 h 9972"/>
              <a:gd name="connsiteX220" fmla="*/ 7506 w 9854"/>
              <a:gd name="connsiteY220" fmla="*/ 3637 h 9972"/>
              <a:gd name="connsiteX221" fmla="*/ 7573 w 9854"/>
              <a:gd name="connsiteY221" fmla="*/ 3514 h 9972"/>
              <a:gd name="connsiteX222" fmla="*/ 7695 w 9854"/>
              <a:gd name="connsiteY222" fmla="*/ 3255 h 9972"/>
              <a:gd name="connsiteX223" fmla="*/ 7799 w 9854"/>
              <a:gd name="connsiteY223" fmla="*/ 2977 h 9972"/>
              <a:gd name="connsiteX224" fmla="*/ 7864 w 9854"/>
              <a:gd name="connsiteY224" fmla="*/ 2760 h 9972"/>
              <a:gd name="connsiteX225" fmla="*/ 7902 w 9854"/>
              <a:gd name="connsiteY225" fmla="*/ 2613 h 9972"/>
              <a:gd name="connsiteX226" fmla="*/ 7933 w 9854"/>
              <a:gd name="connsiteY226" fmla="*/ 2463 h 9972"/>
              <a:gd name="connsiteX227" fmla="*/ 7960 w 9854"/>
              <a:gd name="connsiteY227" fmla="*/ 2309 h 9972"/>
              <a:gd name="connsiteX228" fmla="*/ 7980 w 9854"/>
              <a:gd name="connsiteY228" fmla="*/ 2156 h 9972"/>
              <a:gd name="connsiteX229" fmla="*/ 7993 w 9854"/>
              <a:gd name="connsiteY229" fmla="*/ 2000 h 9972"/>
              <a:gd name="connsiteX230" fmla="*/ 8000 w 9854"/>
              <a:gd name="connsiteY230" fmla="*/ 1844 h 9972"/>
              <a:gd name="connsiteX231" fmla="*/ 7998 w 9854"/>
              <a:gd name="connsiteY231" fmla="*/ 1688 h 9972"/>
              <a:gd name="connsiteX232" fmla="*/ 7991 w 9854"/>
              <a:gd name="connsiteY232" fmla="*/ 1530 h 9972"/>
              <a:gd name="connsiteX233" fmla="*/ 7977 w 9854"/>
              <a:gd name="connsiteY233" fmla="*/ 1374 h 9972"/>
              <a:gd name="connsiteX234" fmla="*/ 7966 w 9854"/>
              <a:gd name="connsiteY234" fmla="*/ 1295 h 9972"/>
              <a:gd name="connsiteX235" fmla="*/ 7948 w 9854"/>
              <a:gd name="connsiteY235" fmla="*/ 1190 h 9972"/>
              <a:gd name="connsiteX236" fmla="*/ 7926 w 9854"/>
              <a:gd name="connsiteY236" fmla="*/ 1015 h 9972"/>
              <a:gd name="connsiteX237" fmla="*/ 7917 w 9854"/>
              <a:gd name="connsiteY237" fmla="*/ 895 h 9972"/>
              <a:gd name="connsiteX238" fmla="*/ 7919 w 9854"/>
              <a:gd name="connsiteY238" fmla="*/ 780 h 9972"/>
              <a:gd name="connsiteX239" fmla="*/ 7936 w 9854"/>
              <a:gd name="connsiteY239" fmla="*/ 671 h 9972"/>
              <a:gd name="connsiteX240" fmla="*/ 7963 w 9854"/>
              <a:gd name="connsiteY240" fmla="*/ 599 h 9972"/>
              <a:gd name="connsiteX241" fmla="*/ 7986 w 9854"/>
              <a:gd name="connsiteY241" fmla="*/ 554 h 9972"/>
              <a:gd name="connsiteX242" fmla="*/ 8016 w 9854"/>
              <a:gd name="connsiteY242" fmla="*/ 516 h 9972"/>
              <a:gd name="connsiteX243" fmla="*/ 8052 w 9854"/>
              <a:gd name="connsiteY243" fmla="*/ 482 h 9972"/>
              <a:gd name="connsiteX244" fmla="*/ 8071 w 9854"/>
              <a:gd name="connsiteY244" fmla="*/ 468 h 9972"/>
              <a:gd name="connsiteX245" fmla="*/ 8105 w 9854"/>
              <a:gd name="connsiteY245" fmla="*/ 448 h 9972"/>
              <a:gd name="connsiteX246" fmla="*/ 8170 w 9854"/>
              <a:gd name="connsiteY246" fmla="*/ 434 h 9972"/>
              <a:gd name="connsiteX247" fmla="*/ 8234 w 9854"/>
              <a:gd name="connsiteY247" fmla="*/ 443 h 9972"/>
              <a:gd name="connsiteX248" fmla="*/ 8300 w 9854"/>
              <a:gd name="connsiteY248" fmla="*/ 475 h 9972"/>
              <a:gd name="connsiteX249" fmla="*/ 8363 w 9854"/>
              <a:gd name="connsiteY249" fmla="*/ 521 h 9972"/>
              <a:gd name="connsiteX250" fmla="*/ 8420 w 9854"/>
              <a:gd name="connsiteY250" fmla="*/ 581 h 9972"/>
              <a:gd name="connsiteX251" fmla="*/ 8472 w 9854"/>
              <a:gd name="connsiteY251" fmla="*/ 649 h 9972"/>
              <a:gd name="connsiteX252" fmla="*/ 8516 w 9854"/>
              <a:gd name="connsiteY252" fmla="*/ 720 h 9972"/>
              <a:gd name="connsiteX253" fmla="*/ 8536 w 9854"/>
              <a:gd name="connsiteY253" fmla="*/ 756 h 9972"/>
              <a:gd name="connsiteX254" fmla="*/ 8615 w 9854"/>
              <a:gd name="connsiteY254" fmla="*/ 926 h 9972"/>
              <a:gd name="connsiteX255" fmla="*/ 8748 w 9854"/>
              <a:gd name="connsiteY255" fmla="*/ 1207 h 9972"/>
              <a:gd name="connsiteX256" fmla="*/ 8818 w 9854"/>
              <a:gd name="connsiteY256" fmla="*/ 1330 h 9972"/>
              <a:gd name="connsiteX257" fmla="*/ 8870 w 9854"/>
              <a:gd name="connsiteY257" fmla="*/ 1404 h 9972"/>
              <a:gd name="connsiteX258" fmla="*/ 8922 w 9854"/>
              <a:gd name="connsiteY258" fmla="*/ 1468 h 9972"/>
              <a:gd name="connsiteX259" fmla="*/ 8976 w 9854"/>
              <a:gd name="connsiteY259" fmla="*/ 1515 h 9972"/>
              <a:gd name="connsiteX260" fmla="*/ 9034 w 9854"/>
              <a:gd name="connsiteY260" fmla="*/ 1547 h 9972"/>
              <a:gd name="connsiteX261" fmla="*/ 9093 w 9854"/>
              <a:gd name="connsiteY261" fmla="*/ 1560 h 9972"/>
              <a:gd name="connsiteX262" fmla="*/ 9155 w 9854"/>
              <a:gd name="connsiteY262" fmla="*/ 1552 h 9972"/>
              <a:gd name="connsiteX263" fmla="*/ 9221 w 9854"/>
              <a:gd name="connsiteY263" fmla="*/ 1520 h 9972"/>
              <a:gd name="connsiteX264" fmla="*/ 9290 w 9854"/>
              <a:gd name="connsiteY264" fmla="*/ 1462 h 9972"/>
              <a:gd name="connsiteX265" fmla="*/ 9363 w 9854"/>
              <a:gd name="connsiteY265" fmla="*/ 1372 h 9972"/>
              <a:gd name="connsiteX266" fmla="*/ 9401 w 9854"/>
              <a:gd name="connsiteY266" fmla="*/ 1315 h 9972"/>
              <a:gd name="connsiteX267" fmla="*/ 9437 w 9854"/>
              <a:gd name="connsiteY267" fmla="*/ 1252 h 9972"/>
              <a:gd name="connsiteX268" fmla="*/ 9501 w 9854"/>
              <a:gd name="connsiteY268" fmla="*/ 1116 h 9972"/>
              <a:gd name="connsiteX269" fmla="*/ 9554 w 9854"/>
              <a:gd name="connsiteY269" fmla="*/ 966 h 9972"/>
              <a:gd name="connsiteX270" fmla="*/ 9599 w 9854"/>
              <a:gd name="connsiteY270" fmla="*/ 812 h 9972"/>
              <a:gd name="connsiteX271" fmla="*/ 9619 w 9854"/>
              <a:gd name="connsiteY271" fmla="*/ 735 h 9972"/>
              <a:gd name="connsiteX272" fmla="*/ 9667 w 9854"/>
              <a:gd name="connsiteY272" fmla="*/ 548 h 9972"/>
              <a:gd name="connsiteX273" fmla="*/ 9749 w 9854"/>
              <a:gd name="connsiteY273" fmla="*/ 261 h 9972"/>
              <a:gd name="connsiteX274" fmla="*/ 9815 w 9854"/>
              <a:gd name="connsiteY274" fmla="*/ 83 h 9972"/>
              <a:gd name="connsiteX275" fmla="*/ 9854 w 9854"/>
              <a:gd name="connsiteY275" fmla="*/ 0 h 9972"/>
              <a:gd name="connsiteX0" fmla="*/ 0 w 9850"/>
              <a:gd name="connsiteY0" fmla="*/ 9956 h 9956"/>
              <a:gd name="connsiteX1" fmla="*/ 151 w 9850"/>
              <a:gd name="connsiteY1" fmla="*/ 9898 h 9956"/>
              <a:gd name="connsiteX2" fmla="*/ 302 w 9850"/>
              <a:gd name="connsiteY2" fmla="*/ 9829 h 9956"/>
              <a:gd name="connsiteX3" fmla="*/ 449 w 9850"/>
              <a:gd name="connsiteY3" fmla="*/ 9744 h 9956"/>
              <a:gd name="connsiteX4" fmla="*/ 592 w 9850"/>
              <a:gd name="connsiteY4" fmla="*/ 9643 h 9956"/>
              <a:gd name="connsiteX5" fmla="*/ 730 w 9850"/>
              <a:gd name="connsiteY5" fmla="*/ 9531 h 9956"/>
              <a:gd name="connsiteX6" fmla="*/ 860 w 9850"/>
              <a:gd name="connsiteY6" fmla="*/ 9406 h 9956"/>
              <a:gd name="connsiteX7" fmla="*/ 982 w 9850"/>
              <a:gd name="connsiteY7" fmla="*/ 9266 h 9956"/>
              <a:gd name="connsiteX8" fmla="*/ 1093 w 9850"/>
              <a:gd name="connsiteY8" fmla="*/ 9113 h 9956"/>
              <a:gd name="connsiteX9" fmla="*/ 1193 w 9850"/>
              <a:gd name="connsiteY9" fmla="*/ 8947 h 9956"/>
              <a:gd name="connsiteX10" fmla="*/ 1279 w 9850"/>
              <a:gd name="connsiteY10" fmla="*/ 8766 h 9956"/>
              <a:gd name="connsiteX11" fmla="*/ 1351 w 9850"/>
              <a:gd name="connsiteY11" fmla="*/ 8574 h 9956"/>
              <a:gd name="connsiteX12" fmla="*/ 1406 w 9850"/>
              <a:gd name="connsiteY12" fmla="*/ 8366 h 9956"/>
              <a:gd name="connsiteX13" fmla="*/ 1426 w 9850"/>
              <a:gd name="connsiteY13" fmla="*/ 8258 h 9956"/>
              <a:gd name="connsiteX14" fmla="*/ 1440 w 9850"/>
              <a:gd name="connsiteY14" fmla="*/ 8169 h 9956"/>
              <a:gd name="connsiteX15" fmla="*/ 1455 w 9850"/>
              <a:gd name="connsiteY15" fmla="*/ 7989 h 9956"/>
              <a:gd name="connsiteX16" fmla="*/ 1457 w 9850"/>
              <a:gd name="connsiteY16" fmla="*/ 7811 h 9956"/>
              <a:gd name="connsiteX17" fmla="*/ 1442 w 9850"/>
              <a:gd name="connsiteY17" fmla="*/ 7634 h 9956"/>
              <a:gd name="connsiteX18" fmla="*/ 1412 w 9850"/>
              <a:gd name="connsiteY18" fmla="*/ 7462 h 9956"/>
              <a:gd name="connsiteX19" fmla="*/ 1365 w 9850"/>
              <a:gd name="connsiteY19" fmla="*/ 7297 h 9956"/>
              <a:gd name="connsiteX20" fmla="*/ 1304 w 9850"/>
              <a:gd name="connsiteY20" fmla="*/ 7143 h 9956"/>
              <a:gd name="connsiteX21" fmla="*/ 1223 w 9850"/>
              <a:gd name="connsiteY21" fmla="*/ 6999 h 9956"/>
              <a:gd name="connsiteX22" fmla="*/ 1176 w 9850"/>
              <a:gd name="connsiteY22" fmla="*/ 6931 h 9956"/>
              <a:gd name="connsiteX23" fmla="*/ 1146 w 9850"/>
              <a:gd name="connsiteY23" fmla="*/ 6893 h 9956"/>
              <a:gd name="connsiteX24" fmla="*/ 1083 w 9850"/>
              <a:gd name="connsiteY24" fmla="*/ 6831 h 9956"/>
              <a:gd name="connsiteX25" fmla="*/ 1022 w 9850"/>
              <a:gd name="connsiteY25" fmla="*/ 6786 h 9956"/>
              <a:gd name="connsiteX26" fmla="*/ 962 w 9850"/>
              <a:gd name="connsiteY26" fmla="*/ 6759 h 9956"/>
              <a:gd name="connsiteX27" fmla="*/ 904 w 9850"/>
              <a:gd name="connsiteY27" fmla="*/ 6748 h 9956"/>
              <a:gd name="connsiteX28" fmla="*/ 847 w 9850"/>
              <a:gd name="connsiteY28" fmla="*/ 6753 h 9956"/>
              <a:gd name="connsiteX29" fmla="*/ 793 w 9850"/>
              <a:gd name="connsiteY29" fmla="*/ 6772 h 9956"/>
              <a:gd name="connsiteX30" fmla="*/ 744 w 9850"/>
              <a:gd name="connsiteY30" fmla="*/ 6804 h 9956"/>
              <a:gd name="connsiteX31" fmla="*/ 699 w 9850"/>
              <a:gd name="connsiteY31" fmla="*/ 6849 h 9956"/>
              <a:gd name="connsiteX32" fmla="*/ 660 w 9850"/>
              <a:gd name="connsiteY32" fmla="*/ 6907 h 9956"/>
              <a:gd name="connsiteX33" fmla="*/ 626 w 9850"/>
              <a:gd name="connsiteY33" fmla="*/ 6976 h 9956"/>
              <a:gd name="connsiteX34" fmla="*/ 599 w 9850"/>
              <a:gd name="connsiteY34" fmla="*/ 7055 h 9956"/>
              <a:gd name="connsiteX35" fmla="*/ 580 w 9850"/>
              <a:gd name="connsiteY35" fmla="*/ 7143 h 9956"/>
              <a:gd name="connsiteX36" fmla="*/ 568 w 9850"/>
              <a:gd name="connsiteY36" fmla="*/ 7236 h 9956"/>
              <a:gd name="connsiteX37" fmla="*/ 565 w 9850"/>
              <a:gd name="connsiteY37" fmla="*/ 7340 h 9956"/>
              <a:gd name="connsiteX38" fmla="*/ 572 w 9850"/>
              <a:gd name="connsiteY38" fmla="*/ 7447 h 9956"/>
              <a:gd name="connsiteX39" fmla="*/ 578 w 9850"/>
              <a:gd name="connsiteY39" fmla="*/ 7503 h 9956"/>
              <a:gd name="connsiteX40" fmla="*/ 593 w 9850"/>
              <a:gd name="connsiteY40" fmla="*/ 7597 h 9956"/>
              <a:gd name="connsiteX41" fmla="*/ 636 w 9850"/>
              <a:gd name="connsiteY41" fmla="*/ 7779 h 9956"/>
              <a:gd name="connsiteX42" fmla="*/ 693 w 9850"/>
              <a:gd name="connsiteY42" fmla="*/ 7952 h 9956"/>
              <a:gd name="connsiteX43" fmla="*/ 763 w 9850"/>
              <a:gd name="connsiteY43" fmla="*/ 8119 h 9956"/>
              <a:gd name="connsiteX44" fmla="*/ 847 w 9850"/>
              <a:gd name="connsiteY44" fmla="*/ 8276 h 9956"/>
              <a:gd name="connsiteX45" fmla="*/ 939 w 9850"/>
              <a:gd name="connsiteY45" fmla="*/ 8425 h 9956"/>
              <a:gd name="connsiteX46" fmla="*/ 1039 w 9850"/>
              <a:gd name="connsiteY46" fmla="*/ 8563 h 9956"/>
              <a:gd name="connsiteX47" fmla="*/ 1150 w 9850"/>
              <a:gd name="connsiteY47" fmla="*/ 8691 h 9956"/>
              <a:gd name="connsiteX48" fmla="*/ 1266 w 9850"/>
              <a:gd name="connsiteY48" fmla="*/ 8809 h 9956"/>
              <a:gd name="connsiteX49" fmla="*/ 1388 w 9850"/>
              <a:gd name="connsiteY49" fmla="*/ 8914 h 9956"/>
              <a:gd name="connsiteX50" fmla="*/ 1512 w 9850"/>
              <a:gd name="connsiteY50" fmla="*/ 9004 h 9956"/>
              <a:gd name="connsiteX51" fmla="*/ 1640 w 9850"/>
              <a:gd name="connsiteY51" fmla="*/ 9084 h 9956"/>
              <a:gd name="connsiteX52" fmla="*/ 1767 w 9850"/>
              <a:gd name="connsiteY52" fmla="*/ 9150 h 9956"/>
              <a:gd name="connsiteX53" fmla="*/ 1896 w 9850"/>
              <a:gd name="connsiteY53" fmla="*/ 9200 h 9956"/>
              <a:gd name="connsiteX54" fmla="*/ 2024 w 9850"/>
              <a:gd name="connsiteY54" fmla="*/ 9234 h 9956"/>
              <a:gd name="connsiteX55" fmla="*/ 2148 w 9850"/>
              <a:gd name="connsiteY55" fmla="*/ 9255 h 9956"/>
              <a:gd name="connsiteX56" fmla="*/ 2208 w 9850"/>
              <a:gd name="connsiteY56" fmla="*/ 9256 h 9956"/>
              <a:gd name="connsiteX57" fmla="*/ 2277 w 9850"/>
              <a:gd name="connsiteY57" fmla="*/ 9255 h 9956"/>
              <a:gd name="connsiteX58" fmla="*/ 2414 w 9850"/>
              <a:gd name="connsiteY58" fmla="*/ 9233 h 9956"/>
              <a:gd name="connsiteX59" fmla="*/ 2542 w 9850"/>
              <a:gd name="connsiteY59" fmla="*/ 9185 h 9956"/>
              <a:gd name="connsiteX60" fmla="*/ 2666 w 9850"/>
              <a:gd name="connsiteY60" fmla="*/ 9113 h 9956"/>
              <a:gd name="connsiteX61" fmla="*/ 2778 w 9850"/>
              <a:gd name="connsiteY61" fmla="*/ 9016 h 9956"/>
              <a:gd name="connsiteX62" fmla="*/ 2878 w 9850"/>
              <a:gd name="connsiteY62" fmla="*/ 8893 h 9956"/>
              <a:gd name="connsiteX63" fmla="*/ 2943 w 9850"/>
              <a:gd name="connsiteY63" fmla="*/ 8786 h 9956"/>
              <a:gd name="connsiteX64" fmla="*/ 2982 w 9850"/>
              <a:gd name="connsiteY64" fmla="*/ 8706 h 9956"/>
              <a:gd name="connsiteX65" fmla="*/ 3016 w 9850"/>
              <a:gd name="connsiteY65" fmla="*/ 8620 h 9956"/>
              <a:gd name="connsiteX66" fmla="*/ 3048 w 9850"/>
              <a:gd name="connsiteY66" fmla="*/ 8528 h 9956"/>
              <a:gd name="connsiteX67" fmla="*/ 3060 w 9850"/>
              <a:gd name="connsiteY67" fmla="*/ 8479 h 9956"/>
              <a:gd name="connsiteX68" fmla="*/ 3078 w 9850"/>
              <a:gd name="connsiteY68" fmla="*/ 8402 h 9956"/>
              <a:gd name="connsiteX69" fmla="*/ 3105 w 9850"/>
              <a:gd name="connsiteY69" fmla="*/ 8249 h 9956"/>
              <a:gd name="connsiteX70" fmla="*/ 3119 w 9850"/>
              <a:gd name="connsiteY70" fmla="*/ 8106 h 9956"/>
              <a:gd name="connsiteX71" fmla="*/ 3122 w 9850"/>
              <a:gd name="connsiteY71" fmla="*/ 7966 h 9956"/>
              <a:gd name="connsiteX72" fmla="*/ 3115 w 9850"/>
              <a:gd name="connsiteY72" fmla="*/ 7833 h 9956"/>
              <a:gd name="connsiteX73" fmla="*/ 3098 w 9850"/>
              <a:gd name="connsiteY73" fmla="*/ 7704 h 9956"/>
              <a:gd name="connsiteX74" fmla="*/ 3073 w 9850"/>
              <a:gd name="connsiteY74" fmla="*/ 7576 h 9956"/>
              <a:gd name="connsiteX75" fmla="*/ 3040 w 9850"/>
              <a:gd name="connsiteY75" fmla="*/ 7452 h 9956"/>
              <a:gd name="connsiteX76" fmla="*/ 2980 w 9850"/>
              <a:gd name="connsiteY76" fmla="*/ 7271 h 9956"/>
              <a:gd name="connsiteX77" fmla="*/ 2883 w 9850"/>
              <a:gd name="connsiteY77" fmla="*/ 7034 h 9956"/>
              <a:gd name="connsiteX78" fmla="*/ 2719 w 9850"/>
              <a:gd name="connsiteY78" fmla="*/ 6680 h 9956"/>
              <a:gd name="connsiteX79" fmla="*/ 2607 w 9850"/>
              <a:gd name="connsiteY79" fmla="*/ 6435 h 9956"/>
              <a:gd name="connsiteX80" fmla="*/ 2453 w 9850"/>
              <a:gd name="connsiteY80" fmla="*/ 6102 h 9956"/>
              <a:gd name="connsiteX81" fmla="*/ 2170 w 9850"/>
              <a:gd name="connsiteY81" fmla="*/ 5495 h 9956"/>
              <a:gd name="connsiteX82" fmla="*/ 2031 w 9850"/>
              <a:gd name="connsiteY82" fmla="*/ 5165 h 9956"/>
              <a:gd name="connsiteX83" fmla="*/ 1944 w 9850"/>
              <a:gd name="connsiteY83" fmla="*/ 4940 h 9956"/>
              <a:gd name="connsiteX84" fmla="*/ 1865 w 9850"/>
              <a:gd name="connsiteY84" fmla="*/ 4711 h 9956"/>
              <a:gd name="connsiteX85" fmla="*/ 1799 w 9850"/>
              <a:gd name="connsiteY85" fmla="*/ 4483 h 9956"/>
              <a:gd name="connsiteX86" fmla="*/ 1746 w 9850"/>
              <a:gd name="connsiteY86" fmla="*/ 4251 h 9956"/>
              <a:gd name="connsiteX87" fmla="*/ 1709 w 9850"/>
              <a:gd name="connsiteY87" fmla="*/ 4023 h 9956"/>
              <a:gd name="connsiteX88" fmla="*/ 1692 w 9850"/>
              <a:gd name="connsiteY88" fmla="*/ 3800 h 9956"/>
              <a:gd name="connsiteX89" fmla="*/ 1695 w 9850"/>
              <a:gd name="connsiteY89" fmla="*/ 3635 h 9956"/>
              <a:gd name="connsiteX90" fmla="*/ 1703 w 9850"/>
              <a:gd name="connsiteY90" fmla="*/ 3528 h 9956"/>
              <a:gd name="connsiteX91" fmla="*/ 1718 w 9850"/>
              <a:gd name="connsiteY91" fmla="*/ 3422 h 9956"/>
              <a:gd name="connsiteX92" fmla="*/ 1741 w 9850"/>
              <a:gd name="connsiteY92" fmla="*/ 3318 h 9956"/>
              <a:gd name="connsiteX93" fmla="*/ 1768 w 9850"/>
              <a:gd name="connsiteY93" fmla="*/ 3217 h 9956"/>
              <a:gd name="connsiteX94" fmla="*/ 1806 w 9850"/>
              <a:gd name="connsiteY94" fmla="*/ 3118 h 9956"/>
              <a:gd name="connsiteX95" fmla="*/ 1827 w 9850"/>
              <a:gd name="connsiteY95" fmla="*/ 3071 h 9956"/>
              <a:gd name="connsiteX96" fmla="*/ 1859 w 9850"/>
              <a:gd name="connsiteY96" fmla="*/ 3002 h 9956"/>
              <a:gd name="connsiteX97" fmla="*/ 1931 w 9850"/>
              <a:gd name="connsiteY97" fmla="*/ 2886 h 9956"/>
              <a:gd name="connsiteX98" fmla="*/ 2014 w 9850"/>
              <a:gd name="connsiteY98" fmla="*/ 2786 h 9956"/>
              <a:gd name="connsiteX99" fmla="*/ 2104 w 9850"/>
              <a:gd name="connsiteY99" fmla="*/ 2702 h 9956"/>
              <a:gd name="connsiteX100" fmla="*/ 2201 w 9850"/>
              <a:gd name="connsiteY100" fmla="*/ 2632 h 9956"/>
              <a:gd name="connsiteX101" fmla="*/ 2306 w 9850"/>
              <a:gd name="connsiteY101" fmla="*/ 2577 h 9956"/>
              <a:gd name="connsiteX102" fmla="*/ 2414 w 9850"/>
              <a:gd name="connsiteY102" fmla="*/ 2537 h 9956"/>
              <a:gd name="connsiteX103" fmla="*/ 2526 w 9850"/>
              <a:gd name="connsiteY103" fmla="*/ 2509 h 9956"/>
              <a:gd name="connsiteX104" fmla="*/ 2640 w 9850"/>
              <a:gd name="connsiteY104" fmla="*/ 2493 h 9956"/>
              <a:gd name="connsiteX105" fmla="*/ 2756 w 9850"/>
              <a:gd name="connsiteY105" fmla="*/ 2488 h 9956"/>
              <a:gd name="connsiteX106" fmla="*/ 2872 w 9850"/>
              <a:gd name="connsiteY106" fmla="*/ 2494 h 9956"/>
              <a:gd name="connsiteX107" fmla="*/ 2986 w 9850"/>
              <a:gd name="connsiteY107" fmla="*/ 2511 h 9956"/>
              <a:gd name="connsiteX108" fmla="*/ 3098 w 9850"/>
              <a:gd name="connsiteY108" fmla="*/ 2537 h 9956"/>
              <a:gd name="connsiteX109" fmla="*/ 3207 w 9850"/>
              <a:gd name="connsiteY109" fmla="*/ 2571 h 9956"/>
              <a:gd name="connsiteX110" fmla="*/ 3311 w 9850"/>
              <a:gd name="connsiteY110" fmla="*/ 2611 h 9956"/>
              <a:gd name="connsiteX111" fmla="*/ 3408 w 9850"/>
              <a:gd name="connsiteY111" fmla="*/ 2661 h 9956"/>
              <a:gd name="connsiteX112" fmla="*/ 3455 w 9850"/>
              <a:gd name="connsiteY112" fmla="*/ 2689 h 9956"/>
              <a:gd name="connsiteX113" fmla="*/ 3508 w 9850"/>
              <a:gd name="connsiteY113" fmla="*/ 2722 h 9956"/>
              <a:gd name="connsiteX114" fmla="*/ 3612 w 9850"/>
              <a:gd name="connsiteY114" fmla="*/ 2796 h 9956"/>
              <a:gd name="connsiteX115" fmla="*/ 3712 w 9850"/>
              <a:gd name="connsiteY115" fmla="*/ 2878 h 9956"/>
              <a:gd name="connsiteX116" fmla="*/ 3811 w 9850"/>
              <a:gd name="connsiteY116" fmla="*/ 2967 h 9956"/>
              <a:gd name="connsiteX117" fmla="*/ 3953 w 9850"/>
              <a:gd name="connsiteY117" fmla="*/ 3114 h 9956"/>
              <a:gd name="connsiteX118" fmla="*/ 4132 w 9850"/>
              <a:gd name="connsiteY118" fmla="*/ 3333 h 9956"/>
              <a:gd name="connsiteX119" fmla="*/ 4295 w 9850"/>
              <a:gd name="connsiteY119" fmla="*/ 3577 h 9956"/>
              <a:gd name="connsiteX120" fmla="*/ 4442 w 9850"/>
              <a:gd name="connsiteY120" fmla="*/ 3840 h 9956"/>
              <a:gd name="connsiteX121" fmla="*/ 4576 w 9850"/>
              <a:gd name="connsiteY121" fmla="*/ 4119 h 9956"/>
              <a:gd name="connsiteX122" fmla="*/ 4690 w 9850"/>
              <a:gd name="connsiteY122" fmla="*/ 4410 h 9956"/>
              <a:gd name="connsiteX123" fmla="*/ 4739 w 9850"/>
              <a:gd name="connsiteY123" fmla="*/ 4562 h 9956"/>
              <a:gd name="connsiteX124" fmla="*/ 4775 w 9850"/>
              <a:gd name="connsiteY124" fmla="*/ 4673 h 9956"/>
              <a:gd name="connsiteX125" fmla="*/ 4835 w 9850"/>
              <a:gd name="connsiteY125" fmla="*/ 4902 h 9956"/>
              <a:gd name="connsiteX126" fmla="*/ 4885 w 9850"/>
              <a:gd name="connsiteY126" fmla="*/ 5134 h 9956"/>
              <a:gd name="connsiteX127" fmla="*/ 4927 w 9850"/>
              <a:gd name="connsiteY127" fmla="*/ 5369 h 9956"/>
              <a:gd name="connsiteX128" fmla="*/ 4982 w 9850"/>
              <a:gd name="connsiteY128" fmla="*/ 5725 h 9956"/>
              <a:gd name="connsiteX129" fmla="*/ 5049 w 9850"/>
              <a:gd name="connsiteY129" fmla="*/ 6201 h 9956"/>
              <a:gd name="connsiteX130" fmla="*/ 5104 w 9850"/>
              <a:gd name="connsiteY130" fmla="*/ 6552 h 9956"/>
              <a:gd name="connsiteX131" fmla="*/ 5146 w 9850"/>
              <a:gd name="connsiteY131" fmla="*/ 6784 h 9956"/>
              <a:gd name="connsiteX132" fmla="*/ 5196 w 9850"/>
              <a:gd name="connsiteY132" fmla="*/ 7010 h 9956"/>
              <a:gd name="connsiteX133" fmla="*/ 5255 w 9850"/>
              <a:gd name="connsiteY133" fmla="*/ 7233 h 9956"/>
              <a:gd name="connsiteX134" fmla="*/ 5326 w 9850"/>
              <a:gd name="connsiteY134" fmla="*/ 7451 h 9956"/>
              <a:gd name="connsiteX135" fmla="*/ 5411 w 9850"/>
              <a:gd name="connsiteY135" fmla="*/ 7659 h 9956"/>
              <a:gd name="connsiteX136" fmla="*/ 5512 w 9850"/>
              <a:gd name="connsiteY136" fmla="*/ 7862 h 9956"/>
              <a:gd name="connsiteX137" fmla="*/ 5630 w 9850"/>
              <a:gd name="connsiteY137" fmla="*/ 8054 h 9956"/>
              <a:gd name="connsiteX138" fmla="*/ 5697 w 9850"/>
              <a:gd name="connsiteY138" fmla="*/ 8146 h 9956"/>
              <a:gd name="connsiteX139" fmla="*/ 5726 w 9850"/>
              <a:gd name="connsiteY139" fmla="*/ 8185 h 9956"/>
              <a:gd name="connsiteX140" fmla="*/ 5789 w 9850"/>
              <a:gd name="connsiteY140" fmla="*/ 8254 h 9956"/>
              <a:gd name="connsiteX141" fmla="*/ 5851 w 9850"/>
              <a:gd name="connsiteY141" fmla="*/ 8313 h 9956"/>
              <a:gd name="connsiteX142" fmla="*/ 5915 w 9850"/>
              <a:gd name="connsiteY142" fmla="*/ 8365 h 9956"/>
              <a:gd name="connsiteX143" fmla="*/ 5978 w 9850"/>
              <a:gd name="connsiteY143" fmla="*/ 8405 h 9956"/>
              <a:gd name="connsiteX144" fmla="*/ 6044 w 9850"/>
              <a:gd name="connsiteY144" fmla="*/ 8435 h 9956"/>
              <a:gd name="connsiteX145" fmla="*/ 6109 w 9850"/>
              <a:gd name="connsiteY145" fmla="*/ 8456 h 9956"/>
              <a:gd name="connsiteX146" fmla="*/ 6176 w 9850"/>
              <a:gd name="connsiteY146" fmla="*/ 8468 h 9956"/>
              <a:gd name="connsiteX147" fmla="*/ 6242 w 9850"/>
              <a:gd name="connsiteY147" fmla="*/ 8468 h 9956"/>
              <a:gd name="connsiteX148" fmla="*/ 6308 w 9850"/>
              <a:gd name="connsiteY148" fmla="*/ 8460 h 9956"/>
              <a:gd name="connsiteX149" fmla="*/ 6374 w 9850"/>
              <a:gd name="connsiteY149" fmla="*/ 8441 h 9956"/>
              <a:gd name="connsiteX150" fmla="*/ 6440 w 9850"/>
              <a:gd name="connsiteY150" fmla="*/ 8413 h 9956"/>
              <a:gd name="connsiteX151" fmla="*/ 6506 w 9850"/>
              <a:gd name="connsiteY151" fmla="*/ 8376 h 9956"/>
              <a:gd name="connsiteX152" fmla="*/ 6570 w 9850"/>
              <a:gd name="connsiteY152" fmla="*/ 8327 h 9956"/>
              <a:gd name="connsiteX153" fmla="*/ 6634 w 9850"/>
              <a:gd name="connsiteY153" fmla="*/ 8270 h 9956"/>
              <a:gd name="connsiteX154" fmla="*/ 6697 w 9850"/>
              <a:gd name="connsiteY154" fmla="*/ 8203 h 9956"/>
              <a:gd name="connsiteX155" fmla="*/ 6728 w 9850"/>
              <a:gd name="connsiteY155" fmla="*/ 8165 h 9956"/>
              <a:gd name="connsiteX156" fmla="*/ 6756 w 9850"/>
              <a:gd name="connsiteY156" fmla="*/ 8129 h 9956"/>
              <a:gd name="connsiteX157" fmla="*/ 6806 w 9850"/>
              <a:gd name="connsiteY157" fmla="*/ 8057 h 9956"/>
              <a:gd name="connsiteX158" fmla="*/ 6847 w 9850"/>
              <a:gd name="connsiteY158" fmla="*/ 7978 h 9956"/>
              <a:gd name="connsiteX159" fmla="*/ 6884 w 9850"/>
              <a:gd name="connsiteY159" fmla="*/ 7896 h 9956"/>
              <a:gd name="connsiteX160" fmla="*/ 6928 w 9850"/>
              <a:gd name="connsiteY160" fmla="*/ 7771 h 9956"/>
              <a:gd name="connsiteX161" fmla="*/ 6972 w 9850"/>
              <a:gd name="connsiteY161" fmla="*/ 7592 h 9956"/>
              <a:gd name="connsiteX162" fmla="*/ 7001 w 9850"/>
              <a:gd name="connsiteY162" fmla="*/ 7407 h 9956"/>
              <a:gd name="connsiteX163" fmla="*/ 7018 w 9850"/>
              <a:gd name="connsiteY163" fmla="*/ 7215 h 9956"/>
              <a:gd name="connsiteX164" fmla="*/ 7033 w 9850"/>
              <a:gd name="connsiteY164" fmla="*/ 6920 h 9956"/>
              <a:gd name="connsiteX165" fmla="*/ 7041 w 9850"/>
              <a:gd name="connsiteY165" fmla="*/ 6725 h 9956"/>
              <a:gd name="connsiteX166" fmla="*/ 7053 w 9850"/>
              <a:gd name="connsiteY166" fmla="*/ 6460 h 9956"/>
              <a:gd name="connsiteX167" fmla="*/ 7065 w 9850"/>
              <a:gd name="connsiteY167" fmla="*/ 5929 h 9956"/>
              <a:gd name="connsiteX168" fmla="*/ 7065 w 9850"/>
              <a:gd name="connsiteY168" fmla="*/ 5396 h 9956"/>
              <a:gd name="connsiteX169" fmla="*/ 7056 w 9850"/>
              <a:gd name="connsiteY169" fmla="*/ 4865 h 9956"/>
              <a:gd name="connsiteX170" fmla="*/ 7047 w 9850"/>
              <a:gd name="connsiteY170" fmla="*/ 4600 h 9956"/>
              <a:gd name="connsiteX171" fmla="*/ 7044 w 9850"/>
              <a:gd name="connsiteY171" fmla="*/ 4538 h 9956"/>
              <a:gd name="connsiteX172" fmla="*/ 7032 w 9850"/>
              <a:gd name="connsiteY172" fmla="*/ 4410 h 9956"/>
              <a:gd name="connsiteX173" fmla="*/ 7014 w 9850"/>
              <a:gd name="connsiteY173" fmla="*/ 4286 h 9956"/>
              <a:gd name="connsiteX174" fmla="*/ 6987 w 9850"/>
              <a:gd name="connsiteY174" fmla="*/ 4167 h 9956"/>
              <a:gd name="connsiteX175" fmla="*/ 6958 w 9850"/>
              <a:gd name="connsiteY175" fmla="*/ 4049 h 9956"/>
              <a:gd name="connsiteX176" fmla="*/ 6920 w 9850"/>
              <a:gd name="connsiteY176" fmla="*/ 3938 h 9956"/>
              <a:gd name="connsiteX177" fmla="*/ 6876 w 9850"/>
              <a:gd name="connsiteY177" fmla="*/ 3830 h 9956"/>
              <a:gd name="connsiteX178" fmla="*/ 6827 w 9850"/>
              <a:gd name="connsiteY178" fmla="*/ 3728 h 9956"/>
              <a:gd name="connsiteX179" fmla="*/ 6771 w 9850"/>
              <a:gd name="connsiteY179" fmla="*/ 3635 h 9956"/>
              <a:gd name="connsiteX180" fmla="*/ 6711 w 9850"/>
              <a:gd name="connsiteY180" fmla="*/ 3548 h 9956"/>
              <a:gd name="connsiteX181" fmla="*/ 6645 w 9850"/>
              <a:gd name="connsiteY181" fmla="*/ 3472 h 9956"/>
              <a:gd name="connsiteX182" fmla="*/ 6574 w 9850"/>
              <a:gd name="connsiteY182" fmla="*/ 3403 h 9956"/>
              <a:gd name="connsiteX183" fmla="*/ 6499 w 9850"/>
              <a:gd name="connsiteY183" fmla="*/ 3345 h 9956"/>
              <a:gd name="connsiteX184" fmla="*/ 6418 w 9850"/>
              <a:gd name="connsiteY184" fmla="*/ 3296 h 9956"/>
              <a:gd name="connsiteX185" fmla="*/ 6333 w 9850"/>
              <a:gd name="connsiteY185" fmla="*/ 3262 h 9956"/>
              <a:gd name="connsiteX186" fmla="*/ 6243 w 9850"/>
              <a:gd name="connsiteY186" fmla="*/ 3239 h 9956"/>
              <a:gd name="connsiteX187" fmla="*/ 6197 w 9850"/>
              <a:gd name="connsiteY187" fmla="*/ 3234 h 9956"/>
              <a:gd name="connsiteX188" fmla="*/ 6172 w 9850"/>
              <a:gd name="connsiteY188" fmla="*/ 3233 h 9956"/>
              <a:gd name="connsiteX189" fmla="*/ 6124 w 9850"/>
              <a:gd name="connsiteY189" fmla="*/ 3238 h 9956"/>
              <a:gd name="connsiteX190" fmla="*/ 6075 w 9850"/>
              <a:gd name="connsiteY190" fmla="*/ 3252 h 9956"/>
              <a:gd name="connsiteX191" fmla="*/ 6028 w 9850"/>
              <a:gd name="connsiteY191" fmla="*/ 3277 h 9956"/>
              <a:gd name="connsiteX192" fmla="*/ 5985 w 9850"/>
              <a:gd name="connsiteY192" fmla="*/ 3310 h 9956"/>
              <a:gd name="connsiteX193" fmla="*/ 5947 w 9850"/>
              <a:gd name="connsiteY193" fmla="*/ 3354 h 9956"/>
              <a:gd name="connsiteX194" fmla="*/ 5916 w 9850"/>
              <a:gd name="connsiteY194" fmla="*/ 3406 h 9956"/>
              <a:gd name="connsiteX195" fmla="*/ 5893 w 9850"/>
              <a:gd name="connsiteY195" fmla="*/ 3464 h 9956"/>
              <a:gd name="connsiteX196" fmla="*/ 5885 w 9850"/>
              <a:gd name="connsiteY196" fmla="*/ 3497 h 9956"/>
              <a:gd name="connsiteX197" fmla="*/ 5881 w 9850"/>
              <a:gd name="connsiteY197" fmla="*/ 3523 h 9956"/>
              <a:gd name="connsiteX198" fmla="*/ 5876 w 9850"/>
              <a:gd name="connsiteY198" fmla="*/ 3574 h 9956"/>
              <a:gd name="connsiteX199" fmla="*/ 5880 w 9850"/>
              <a:gd name="connsiteY199" fmla="*/ 3653 h 9956"/>
              <a:gd name="connsiteX200" fmla="*/ 5900 w 9850"/>
              <a:gd name="connsiteY200" fmla="*/ 3756 h 9956"/>
              <a:gd name="connsiteX201" fmla="*/ 5938 w 9850"/>
              <a:gd name="connsiteY201" fmla="*/ 3849 h 9956"/>
              <a:gd name="connsiteX202" fmla="*/ 5961 w 9850"/>
              <a:gd name="connsiteY202" fmla="*/ 3890 h 9956"/>
              <a:gd name="connsiteX203" fmla="*/ 6007 w 9850"/>
              <a:gd name="connsiteY203" fmla="*/ 3961 h 9956"/>
              <a:gd name="connsiteX204" fmla="*/ 6098 w 9850"/>
              <a:gd name="connsiteY204" fmla="*/ 4079 h 9956"/>
              <a:gd name="connsiteX205" fmla="*/ 6194 w 9850"/>
              <a:gd name="connsiteY205" fmla="*/ 4176 h 9956"/>
              <a:gd name="connsiteX206" fmla="*/ 6291 w 9850"/>
              <a:gd name="connsiteY206" fmla="*/ 4251 h 9956"/>
              <a:gd name="connsiteX207" fmla="*/ 6390 w 9850"/>
              <a:gd name="connsiteY207" fmla="*/ 4302 h 9956"/>
              <a:gd name="connsiteX208" fmla="*/ 6489 w 9850"/>
              <a:gd name="connsiteY208" fmla="*/ 4334 h 9956"/>
              <a:gd name="connsiteX209" fmla="*/ 6589 w 9850"/>
              <a:gd name="connsiteY209" fmla="*/ 4347 h 9956"/>
              <a:gd name="connsiteX210" fmla="*/ 6690 w 9850"/>
              <a:gd name="connsiteY210" fmla="*/ 4337 h 9956"/>
              <a:gd name="connsiteX211" fmla="*/ 6789 w 9850"/>
              <a:gd name="connsiteY211" fmla="*/ 4312 h 9956"/>
              <a:gd name="connsiteX212" fmla="*/ 6889 w 9850"/>
              <a:gd name="connsiteY212" fmla="*/ 4269 h 9956"/>
              <a:gd name="connsiteX213" fmla="*/ 6986 w 9850"/>
              <a:gd name="connsiteY213" fmla="*/ 4212 h 9956"/>
              <a:gd name="connsiteX214" fmla="*/ 7081 w 9850"/>
              <a:gd name="connsiteY214" fmla="*/ 4139 h 9956"/>
              <a:gd name="connsiteX215" fmla="*/ 7173 w 9850"/>
              <a:gd name="connsiteY215" fmla="*/ 4050 h 9956"/>
              <a:gd name="connsiteX216" fmla="*/ 7262 w 9850"/>
              <a:gd name="connsiteY216" fmla="*/ 3951 h 9956"/>
              <a:gd name="connsiteX217" fmla="*/ 7348 w 9850"/>
              <a:gd name="connsiteY217" fmla="*/ 3839 h 9956"/>
              <a:gd name="connsiteX218" fmla="*/ 7428 w 9850"/>
              <a:gd name="connsiteY218" fmla="*/ 3714 h 9956"/>
              <a:gd name="connsiteX219" fmla="*/ 7467 w 9850"/>
              <a:gd name="connsiteY219" fmla="*/ 3647 h 9956"/>
              <a:gd name="connsiteX220" fmla="*/ 7535 w 9850"/>
              <a:gd name="connsiteY220" fmla="*/ 3524 h 9956"/>
              <a:gd name="connsiteX221" fmla="*/ 7659 w 9850"/>
              <a:gd name="connsiteY221" fmla="*/ 3264 h 9956"/>
              <a:gd name="connsiteX222" fmla="*/ 7765 w 9850"/>
              <a:gd name="connsiteY222" fmla="*/ 2985 h 9956"/>
              <a:gd name="connsiteX223" fmla="*/ 7831 w 9850"/>
              <a:gd name="connsiteY223" fmla="*/ 2768 h 9956"/>
              <a:gd name="connsiteX224" fmla="*/ 7869 w 9850"/>
              <a:gd name="connsiteY224" fmla="*/ 2620 h 9956"/>
              <a:gd name="connsiteX225" fmla="*/ 7901 w 9850"/>
              <a:gd name="connsiteY225" fmla="*/ 2470 h 9956"/>
              <a:gd name="connsiteX226" fmla="*/ 7928 w 9850"/>
              <a:gd name="connsiteY226" fmla="*/ 2315 h 9956"/>
              <a:gd name="connsiteX227" fmla="*/ 7948 w 9850"/>
              <a:gd name="connsiteY227" fmla="*/ 2162 h 9956"/>
              <a:gd name="connsiteX228" fmla="*/ 7961 w 9850"/>
              <a:gd name="connsiteY228" fmla="*/ 2006 h 9956"/>
              <a:gd name="connsiteX229" fmla="*/ 7969 w 9850"/>
              <a:gd name="connsiteY229" fmla="*/ 1849 h 9956"/>
              <a:gd name="connsiteX230" fmla="*/ 7967 w 9850"/>
              <a:gd name="connsiteY230" fmla="*/ 1693 h 9956"/>
              <a:gd name="connsiteX231" fmla="*/ 7959 w 9850"/>
              <a:gd name="connsiteY231" fmla="*/ 1534 h 9956"/>
              <a:gd name="connsiteX232" fmla="*/ 7945 w 9850"/>
              <a:gd name="connsiteY232" fmla="*/ 1378 h 9956"/>
              <a:gd name="connsiteX233" fmla="*/ 7934 w 9850"/>
              <a:gd name="connsiteY233" fmla="*/ 1299 h 9956"/>
              <a:gd name="connsiteX234" fmla="*/ 7916 w 9850"/>
              <a:gd name="connsiteY234" fmla="*/ 1193 h 9956"/>
              <a:gd name="connsiteX235" fmla="*/ 7893 w 9850"/>
              <a:gd name="connsiteY235" fmla="*/ 1018 h 9956"/>
              <a:gd name="connsiteX236" fmla="*/ 7884 w 9850"/>
              <a:gd name="connsiteY236" fmla="*/ 898 h 9956"/>
              <a:gd name="connsiteX237" fmla="*/ 7886 w 9850"/>
              <a:gd name="connsiteY237" fmla="*/ 782 h 9956"/>
              <a:gd name="connsiteX238" fmla="*/ 7904 w 9850"/>
              <a:gd name="connsiteY238" fmla="*/ 673 h 9956"/>
              <a:gd name="connsiteX239" fmla="*/ 7931 w 9850"/>
              <a:gd name="connsiteY239" fmla="*/ 601 h 9956"/>
              <a:gd name="connsiteX240" fmla="*/ 7954 w 9850"/>
              <a:gd name="connsiteY240" fmla="*/ 556 h 9956"/>
              <a:gd name="connsiteX241" fmla="*/ 7985 w 9850"/>
              <a:gd name="connsiteY241" fmla="*/ 517 h 9956"/>
              <a:gd name="connsiteX242" fmla="*/ 8021 w 9850"/>
              <a:gd name="connsiteY242" fmla="*/ 483 h 9956"/>
              <a:gd name="connsiteX243" fmla="*/ 8041 w 9850"/>
              <a:gd name="connsiteY243" fmla="*/ 469 h 9956"/>
              <a:gd name="connsiteX244" fmla="*/ 8075 w 9850"/>
              <a:gd name="connsiteY244" fmla="*/ 449 h 9956"/>
              <a:gd name="connsiteX245" fmla="*/ 8141 w 9850"/>
              <a:gd name="connsiteY245" fmla="*/ 435 h 9956"/>
              <a:gd name="connsiteX246" fmla="*/ 8206 w 9850"/>
              <a:gd name="connsiteY246" fmla="*/ 444 h 9956"/>
              <a:gd name="connsiteX247" fmla="*/ 8273 w 9850"/>
              <a:gd name="connsiteY247" fmla="*/ 476 h 9956"/>
              <a:gd name="connsiteX248" fmla="*/ 8337 w 9850"/>
              <a:gd name="connsiteY248" fmla="*/ 522 h 9956"/>
              <a:gd name="connsiteX249" fmla="*/ 8395 w 9850"/>
              <a:gd name="connsiteY249" fmla="*/ 583 h 9956"/>
              <a:gd name="connsiteX250" fmla="*/ 8448 w 9850"/>
              <a:gd name="connsiteY250" fmla="*/ 651 h 9956"/>
              <a:gd name="connsiteX251" fmla="*/ 8492 w 9850"/>
              <a:gd name="connsiteY251" fmla="*/ 722 h 9956"/>
              <a:gd name="connsiteX252" fmla="*/ 8512 w 9850"/>
              <a:gd name="connsiteY252" fmla="*/ 758 h 9956"/>
              <a:gd name="connsiteX253" fmla="*/ 8593 w 9850"/>
              <a:gd name="connsiteY253" fmla="*/ 929 h 9956"/>
              <a:gd name="connsiteX254" fmla="*/ 8728 w 9850"/>
              <a:gd name="connsiteY254" fmla="*/ 1210 h 9956"/>
              <a:gd name="connsiteX255" fmla="*/ 8799 w 9850"/>
              <a:gd name="connsiteY255" fmla="*/ 1334 h 9956"/>
              <a:gd name="connsiteX256" fmla="*/ 8851 w 9850"/>
              <a:gd name="connsiteY256" fmla="*/ 1408 h 9956"/>
              <a:gd name="connsiteX257" fmla="*/ 8904 w 9850"/>
              <a:gd name="connsiteY257" fmla="*/ 1472 h 9956"/>
              <a:gd name="connsiteX258" fmla="*/ 8959 w 9850"/>
              <a:gd name="connsiteY258" fmla="*/ 1519 h 9956"/>
              <a:gd name="connsiteX259" fmla="*/ 9018 w 9850"/>
              <a:gd name="connsiteY259" fmla="*/ 1551 h 9956"/>
              <a:gd name="connsiteX260" fmla="*/ 9078 w 9850"/>
              <a:gd name="connsiteY260" fmla="*/ 1564 h 9956"/>
              <a:gd name="connsiteX261" fmla="*/ 9141 w 9850"/>
              <a:gd name="connsiteY261" fmla="*/ 1556 h 9956"/>
              <a:gd name="connsiteX262" fmla="*/ 9208 w 9850"/>
              <a:gd name="connsiteY262" fmla="*/ 1524 h 9956"/>
              <a:gd name="connsiteX263" fmla="*/ 9278 w 9850"/>
              <a:gd name="connsiteY263" fmla="*/ 1466 h 9956"/>
              <a:gd name="connsiteX264" fmla="*/ 9352 w 9850"/>
              <a:gd name="connsiteY264" fmla="*/ 1376 h 9956"/>
              <a:gd name="connsiteX265" fmla="*/ 9390 w 9850"/>
              <a:gd name="connsiteY265" fmla="*/ 1319 h 9956"/>
              <a:gd name="connsiteX266" fmla="*/ 9427 w 9850"/>
              <a:gd name="connsiteY266" fmla="*/ 1256 h 9956"/>
              <a:gd name="connsiteX267" fmla="*/ 9492 w 9850"/>
              <a:gd name="connsiteY267" fmla="*/ 1119 h 9956"/>
              <a:gd name="connsiteX268" fmla="*/ 9546 w 9850"/>
              <a:gd name="connsiteY268" fmla="*/ 969 h 9956"/>
              <a:gd name="connsiteX269" fmla="*/ 9591 w 9850"/>
              <a:gd name="connsiteY269" fmla="*/ 814 h 9956"/>
              <a:gd name="connsiteX270" fmla="*/ 9612 w 9850"/>
              <a:gd name="connsiteY270" fmla="*/ 737 h 9956"/>
              <a:gd name="connsiteX271" fmla="*/ 9660 w 9850"/>
              <a:gd name="connsiteY271" fmla="*/ 550 h 9956"/>
              <a:gd name="connsiteX272" fmla="*/ 9743 w 9850"/>
              <a:gd name="connsiteY272" fmla="*/ 262 h 9956"/>
              <a:gd name="connsiteX273" fmla="*/ 9810 w 9850"/>
              <a:gd name="connsiteY273" fmla="*/ 83 h 9956"/>
              <a:gd name="connsiteX274" fmla="*/ 9850 w 9850"/>
              <a:gd name="connsiteY274" fmla="*/ 0 h 9956"/>
              <a:gd name="connsiteX0" fmla="*/ 0 w 9847"/>
              <a:gd name="connsiteY0" fmla="*/ 9942 h 9942"/>
              <a:gd name="connsiteX1" fmla="*/ 154 w 9847"/>
              <a:gd name="connsiteY1" fmla="*/ 9872 h 9942"/>
              <a:gd name="connsiteX2" fmla="*/ 303 w 9847"/>
              <a:gd name="connsiteY2" fmla="*/ 9787 h 9942"/>
              <a:gd name="connsiteX3" fmla="*/ 448 w 9847"/>
              <a:gd name="connsiteY3" fmla="*/ 9686 h 9942"/>
              <a:gd name="connsiteX4" fmla="*/ 588 w 9847"/>
              <a:gd name="connsiteY4" fmla="*/ 9573 h 9942"/>
              <a:gd name="connsiteX5" fmla="*/ 720 w 9847"/>
              <a:gd name="connsiteY5" fmla="*/ 9448 h 9942"/>
              <a:gd name="connsiteX6" fmla="*/ 844 w 9847"/>
              <a:gd name="connsiteY6" fmla="*/ 9307 h 9942"/>
              <a:gd name="connsiteX7" fmla="*/ 957 w 9847"/>
              <a:gd name="connsiteY7" fmla="*/ 9153 h 9942"/>
              <a:gd name="connsiteX8" fmla="*/ 1058 w 9847"/>
              <a:gd name="connsiteY8" fmla="*/ 8987 h 9942"/>
              <a:gd name="connsiteX9" fmla="*/ 1145 w 9847"/>
              <a:gd name="connsiteY9" fmla="*/ 8805 h 9942"/>
              <a:gd name="connsiteX10" fmla="*/ 1219 w 9847"/>
              <a:gd name="connsiteY10" fmla="*/ 8612 h 9942"/>
              <a:gd name="connsiteX11" fmla="*/ 1274 w 9847"/>
              <a:gd name="connsiteY11" fmla="*/ 8403 h 9942"/>
              <a:gd name="connsiteX12" fmla="*/ 1295 w 9847"/>
              <a:gd name="connsiteY12" fmla="*/ 8294 h 9942"/>
              <a:gd name="connsiteX13" fmla="*/ 1309 w 9847"/>
              <a:gd name="connsiteY13" fmla="*/ 8205 h 9942"/>
              <a:gd name="connsiteX14" fmla="*/ 1324 w 9847"/>
              <a:gd name="connsiteY14" fmla="*/ 8024 h 9942"/>
              <a:gd name="connsiteX15" fmla="*/ 1326 w 9847"/>
              <a:gd name="connsiteY15" fmla="*/ 7846 h 9942"/>
              <a:gd name="connsiteX16" fmla="*/ 1311 w 9847"/>
              <a:gd name="connsiteY16" fmla="*/ 7668 h 9942"/>
              <a:gd name="connsiteX17" fmla="*/ 1281 w 9847"/>
              <a:gd name="connsiteY17" fmla="*/ 7495 h 9942"/>
              <a:gd name="connsiteX18" fmla="*/ 1233 w 9847"/>
              <a:gd name="connsiteY18" fmla="*/ 7329 h 9942"/>
              <a:gd name="connsiteX19" fmla="*/ 1171 w 9847"/>
              <a:gd name="connsiteY19" fmla="*/ 7175 h 9942"/>
              <a:gd name="connsiteX20" fmla="*/ 1089 w 9847"/>
              <a:gd name="connsiteY20" fmla="*/ 7030 h 9942"/>
              <a:gd name="connsiteX21" fmla="*/ 1041 w 9847"/>
              <a:gd name="connsiteY21" fmla="*/ 6962 h 9942"/>
              <a:gd name="connsiteX22" fmla="*/ 1010 w 9847"/>
              <a:gd name="connsiteY22" fmla="*/ 6923 h 9942"/>
              <a:gd name="connsiteX23" fmla="*/ 946 w 9847"/>
              <a:gd name="connsiteY23" fmla="*/ 6861 h 9942"/>
              <a:gd name="connsiteX24" fmla="*/ 885 w 9847"/>
              <a:gd name="connsiteY24" fmla="*/ 6816 h 9942"/>
              <a:gd name="connsiteX25" fmla="*/ 824 w 9847"/>
              <a:gd name="connsiteY25" fmla="*/ 6789 h 9942"/>
              <a:gd name="connsiteX26" fmla="*/ 765 w 9847"/>
              <a:gd name="connsiteY26" fmla="*/ 6778 h 9942"/>
              <a:gd name="connsiteX27" fmla="*/ 707 w 9847"/>
              <a:gd name="connsiteY27" fmla="*/ 6783 h 9942"/>
              <a:gd name="connsiteX28" fmla="*/ 652 w 9847"/>
              <a:gd name="connsiteY28" fmla="*/ 6802 h 9942"/>
              <a:gd name="connsiteX29" fmla="*/ 602 w 9847"/>
              <a:gd name="connsiteY29" fmla="*/ 6834 h 9942"/>
              <a:gd name="connsiteX30" fmla="*/ 557 w 9847"/>
              <a:gd name="connsiteY30" fmla="*/ 6879 h 9942"/>
              <a:gd name="connsiteX31" fmla="*/ 517 w 9847"/>
              <a:gd name="connsiteY31" fmla="*/ 6938 h 9942"/>
              <a:gd name="connsiteX32" fmla="*/ 483 w 9847"/>
              <a:gd name="connsiteY32" fmla="*/ 7007 h 9942"/>
              <a:gd name="connsiteX33" fmla="*/ 455 w 9847"/>
              <a:gd name="connsiteY33" fmla="*/ 7086 h 9942"/>
              <a:gd name="connsiteX34" fmla="*/ 436 w 9847"/>
              <a:gd name="connsiteY34" fmla="*/ 7175 h 9942"/>
              <a:gd name="connsiteX35" fmla="*/ 424 w 9847"/>
              <a:gd name="connsiteY35" fmla="*/ 7268 h 9942"/>
              <a:gd name="connsiteX36" fmla="*/ 421 w 9847"/>
              <a:gd name="connsiteY36" fmla="*/ 7372 h 9942"/>
              <a:gd name="connsiteX37" fmla="*/ 428 w 9847"/>
              <a:gd name="connsiteY37" fmla="*/ 7480 h 9942"/>
              <a:gd name="connsiteX38" fmla="*/ 434 w 9847"/>
              <a:gd name="connsiteY38" fmla="*/ 7536 h 9942"/>
              <a:gd name="connsiteX39" fmla="*/ 449 w 9847"/>
              <a:gd name="connsiteY39" fmla="*/ 7631 h 9942"/>
              <a:gd name="connsiteX40" fmla="*/ 493 w 9847"/>
              <a:gd name="connsiteY40" fmla="*/ 7813 h 9942"/>
              <a:gd name="connsiteX41" fmla="*/ 551 w 9847"/>
              <a:gd name="connsiteY41" fmla="*/ 7987 h 9942"/>
              <a:gd name="connsiteX42" fmla="*/ 622 w 9847"/>
              <a:gd name="connsiteY42" fmla="*/ 8155 h 9942"/>
              <a:gd name="connsiteX43" fmla="*/ 707 w 9847"/>
              <a:gd name="connsiteY43" fmla="*/ 8313 h 9942"/>
              <a:gd name="connsiteX44" fmla="*/ 800 w 9847"/>
              <a:gd name="connsiteY44" fmla="*/ 8462 h 9942"/>
              <a:gd name="connsiteX45" fmla="*/ 902 w 9847"/>
              <a:gd name="connsiteY45" fmla="*/ 8601 h 9942"/>
              <a:gd name="connsiteX46" fmla="*/ 1015 w 9847"/>
              <a:gd name="connsiteY46" fmla="*/ 8729 h 9942"/>
              <a:gd name="connsiteX47" fmla="*/ 1132 w 9847"/>
              <a:gd name="connsiteY47" fmla="*/ 8848 h 9942"/>
              <a:gd name="connsiteX48" fmla="*/ 1256 w 9847"/>
              <a:gd name="connsiteY48" fmla="*/ 8953 h 9942"/>
              <a:gd name="connsiteX49" fmla="*/ 1382 w 9847"/>
              <a:gd name="connsiteY49" fmla="*/ 9044 h 9942"/>
              <a:gd name="connsiteX50" fmla="*/ 1512 w 9847"/>
              <a:gd name="connsiteY50" fmla="*/ 9124 h 9942"/>
              <a:gd name="connsiteX51" fmla="*/ 1641 w 9847"/>
              <a:gd name="connsiteY51" fmla="*/ 9190 h 9942"/>
              <a:gd name="connsiteX52" fmla="*/ 1772 w 9847"/>
              <a:gd name="connsiteY52" fmla="*/ 9241 h 9942"/>
              <a:gd name="connsiteX53" fmla="*/ 1902 w 9847"/>
              <a:gd name="connsiteY53" fmla="*/ 9275 h 9942"/>
              <a:gd name="connsiteX54" fmla="*/ 2028 w 9847"/>
              <a:gd name="connsiteY54" fmla="*/ 9296 h 9942"/>
              <a:gd name="connsiteX55" fmla="*/ 2089 w 9847"/>
              <a:gd name="connsiteY55" fmla="*/ 9297 h 9942"/>
              <a:gd name="connsiteX56" fmla="*/ 2159 w 9847"/>
              <a:gd name="connsiteY56" fmla="*/ 9296 h 9942"/>
              <a:gd name="connsiteX57" fmla="*/ 2298 w 9847"/>
              <a:gd name="connsiteY57" fmla="*/ 9274 h 9942"/>
              <a:gd name="connsiteX58" fmla="*/ 2428 w 9847"/>
              <a:gd name="connsiteY58" fmla="*/ 9226 h 9942"/>
              <a:gd name="connsiteX59" fmla="*/ 2554 w 9847"/>
              <a:gd name="connsiteY59" fmla="*/ 9153 h 9942"/>
              <a:gd name="connsiteX60" fmla="*/ 2667 w 9847"/>
              <a:gd name="connsiteY60" fmla="*/ 9056 h 9942"/>
              <a:gd name="connsiteX61" fmla="*/ 2769 w 9847"/>
              <a:gd name="connsiteY61" fmla="*/ 8932 h 9942"/>
              <a:gd name="connsiteX62" fmla="*/ 2835 w 9847"/>
              <a:gd name="connsiteY62" fmla="*/ 8825 h 9942"/>
              <a:gd name="connsiteX63" fmla="*/ 2874 w 9847"/>
              <a:gd name="connsiteY63" fmla="*/ 8744 h 9942"/>
              <a:gd name="connsiteX64" fmla="*/ 2909 w 9847"/>
              <a:gd name="connsiteY64" fmla="*/ 8658 h 9942"/>
              <a:gd name="connsiteX65" fmla="*/ 2941 w 9847"/>
              <a:gd name="connsiteY65" fmla="*/ 8566 h 9942"/>
              <a:gd name="connsiteX66" fmla="*/ 2954 w 9847"/>
              <a:gd name="connsiteY66" fmla="*/ 8516 h 9942"/>
              <a:gd name="connsiteX67" fmla="*/ 2972 w 9847"/>
              <a:gd name="connsiteY67" fmla="*/ 8439 h 9942"/>
              <a:gd name="connsiteX68" fmla="*/ 2999 w 9847"/>
              <a:gd name="connsiteY68" fmla="*/ 8285 h 9942"/>
              <a:gd name="connsiteX69" fmla="*/ 3013 w 9847"/>
              <a:gd name="connsiteY69" fmla="*/ 8142 h 9942"/>
              <a:gd name="connsiteX70" fmla="*/ 3017 w 9847"/>
              <a:gd name="connsiteY70" fmla="*/ 8001 h 9942"/>
              <a:gd name="connsiteX71" fmla="*/ 3009 w 9847"/>
              <a:gd name="connsiteY71" fmla="*/ 7868 h 9942"/>
              <a:gd name="connsiteX72" fmla="*/ 2992 w 9847"/>
              <a:gd name="connsiteY72" fmla="*/ 7738 h 9942"/>
              <a:gd name="connsiteX73" fmla="*/ 2967 w 9847"/>
              <a:gd name="connsiteY73" fmla="*/ 7609 h 9942"/>
              <a:gd name="connsiteX74" fmla="*/ 2933 w 9847"/>
              <a:gd name="connsiteY74" fmla="*/ 7485 h 9942"/>
              <a:gd name="connsiteX75" fmla="*/ 2872 w 9847"/>
              <a:gd name="connsiteY75" fmla="*/ 7303 h 9942"/>
              <a:gd name="connsiteX76" fmla="*/ 2774 w 9847"/>
              <a:gd name="connsiteY76" fmla="*/ 7065 h 9942"/>
              <a:gd name="connsiteX77" fmla="*/ 2607 w 9847"/>
              <a:gd name="connsiteY77" fmla="*/ 6710 h 9942"/>
              <a:gd name="connsiteX78" fmla="*/ 2494 w 9847"/>
              <a:gd name="connsiteY78" fmla="*/ 6463 h 9942"/>
              <a:gd name="connsiteX79" fmla="*/ 2337 w 9847"/>
              <a:gd name="connsiteY79" fmla="*/ 6129 h 9942"/>
              <a:gd name="connsiteX80" fmla="*/ 2050 w 9847"/>
              <a:gd name="connsiteY80" fmla="*/ 5519 h 9942"/>
              <a:gd name="connsiteX81" fmla="*/ 1909 w 9847"/>
              <a:gd name="connsiteY81" fmla="*/ 5188 h 9942"/>
              <a:gd name="connsiteX82" fmla="*/ 1821 w 9847"/>
              <a:gd name="connsiteY82" fmla="*/ 4962 h 9942"/>
              <a:gd name="connsiteX83" fmla="*/ 1740 w 9847"/>
              <a:gd name="connsiteY83" fmla="*/ 4732 h 9942"/>
              <a:gd name="connsiteX84" fmla="*/ 1673 w 9847"/>
              <a:gd name="connsiteY84" fmla="*/ 4503 h 9942"/>
              <a:gd name="connsiteX85" fmla="*/ 1620 w 9847"/>
              <a:gd name="connsiteY85" fmla="*/ 4270 h 9942"/>
              <a:gd name="connsiteX86" fmla="*/ 1582 w 9847"/>
              <a:gd name="connsiteY86" fmla="*/ 4041 h 9942"/>
              <a:gd name="connsiteX87" fmla="*/ 1565 w 9847"/>
              <a:gd name="connsiteY87" fmla="*/ 3817 h 9942"/>
              <a:gd name="connsiteX88" fmla="*/ 1568 w 9847"/>
              <a:gd name="connsiteY88" fmla="*/ 3651 h 9942"/>
              <a:gd name="connsiteX89" fmla="*/ 1576 w 9847"/>
              <a:gd name="connsiteY89" fmla="*/ 3544 h 9942"/>
              <a:gd name="connsiteX90" fmla="*/ 1591 w 9847"/>
              <a:gd name="connsiteY90" fmla="*/ 3437 h 9942"/>
              <a:gd name="connsiteX91" fmla="*/ 1615 w 9847"/>
              <a:gd name="connsiteY91" fmla="*/ 3333 h 9942"/>
              <a:gd name="connsiteX92" fmla="*/ 1642 w 9847"/>
              <a:gd name="connsiteY92" fmla="*/ 3231 h 9942"/>
              <a:gd name="connsiteX93" fmla="*/ 1681 w 9847"/>
              <a:gd name="connsiteY93" fmla="*/ 3132 h 9942"/>
              <a:gd name="connsiteX94" fmla="*/ 1702 w 9847"/>
              <a:gd name="connsiteY94" fmla="*/ 3085 h 9942"/>
              <a:gd name="connsiteX95" fmla="*/ 1734 w 9847"/>
              <a:gd name="connsiteY95" fmla="*/ 3015 h 9942"/>
              <a:gd name="connsiteX96" fmla="*/ 1807 w 9847"/>
              <a:gd name="connsiteY96" fmla="*/ 2899 h 9942"/>
              <a:gd name="connsiteX97" fmla="*/ 1892 w 9847"/>
              <a:gd name="connsiteY97" fmla="*/ 2798 h 9942"/>
              <a:gd name="connsiteX98" fmla="*/ 1983 w 9847"/>
              <a:gd name="connsiteY98" fmla="*/ 2714 h 9942"/>
              <a:gd name="connsiteX99" fmla="*/ 2082 w 9847"/>
              <a:gd name="connsiteY99" fmla="*/ 2644 h 9942"/>
              <a:gd name="connsiteX100" fmla="*/ 2188 w 9847"/>
              <a:gd name="connsiteY100" fmla="*/ 2588 h 9942"/>
              <a:gd name="connsiteX101" fmla="*/ 2298 w 9847"/>
              <a:gd name="connsiteY101" fmla="*/ 2548 h 9942"/>
              <a:gd name="connsiteX102" fmla="*/ 2411 w 9847"/>
              <a:gd name="connsiteY102" fmla="*/ 2520 h 9942"/>
              <a:gd name="connsiteX103" fmla="*/ 2527 w 9847"/>
              <a:gd name="connsiteY103" fmla="*/ 2504 h 9942"/>
              <a:gd name="connsiteX104" fmla="*/ 2645 w 9847"/>
              <a:gd name="connsiteY104" fmla="*/ 2499 h 9942"/>
              <a:gd name="connsiteX105" fmla="*/ 2763 w 9847"/>
              <a:gd name="connsiteY105" fmla="*/ 2505 h 9942"/>
              <a:gd name="connsiteX106" fmla="*/ 2878 w 9847"/>
              <a:gd name="connsiteY106" fmla="*/ 2522 h 9942"/>
              <a:gd name="connsiteX107" fmla="*/ 2992 w 9847"/>
              <a:gd name="connsiteY107" fmla="*/ 2548 h 9942"/>
              <a:gd name="connsiteX108" fmla="*/ 3103 w 9847"/>
              <a:gd name="connsiteY108" fmla="*/ 2582 h 9942"/>
              <a:gd name="connsiteX109" fmla="*/ 3208 w 9847"/>
              <a:gd name="connsiteY109" fmla="*/ 2623 h 9942"/>
              <a:gd name="connsiteX110" fmla="*/ 3307 w 9847"/>
              <a:gd name="connsiteY110" fmla="*/ 2673 h 9942"/>
              <a:gd name="connsiteX111" fmla="*/ 3355 w 9847"/>
              <a:gd name="connsiteY111" fmla="*/ 2701 h 9942"/>
              <a:gd name="connsiteX112" fmla="*/ 3408 w 9847"/>
              <a:gd name="connsiteY112" fmla="*/ 2734 h 9942"/>
              <a:gd name="connsiteX113" fmla="*/ 3514 w 9847"/>
              <a:gd name="connsiteY113" fmla="*/ 2808 h 9942"/>
              <a:gd name="connsiteX114" fmla="*/ 3616 w 9847"/>
              <a:gd name="connsiteY114" fmla="*/ 2891 h 9942"/>
              <a:gd name="connsiteX115" fmla="*/ 3716 w 9847"/>
              <a:gd name="connsiteY115" fmla="*/ 2980 h 9942"/>
              <a:gd name="connsiteX116" fmla="*/ 3860 w 9847"/>
              <a:gd name="connsiteY116" fmla="*/ 3128 h 9942"/>
              <a:gd name="connsiteX117" fmla="*/ 4042 w 9847"/>
              <a:gd name="connsiteY117" fmla="*/ 3348 h 9942"/>
              <a:gd name="connsiteX118" fmla="*/ 4207 w 9847"/>
              <a:gd name="connsiteY118" fmla="*/ 3593 h 9942"/>
              <a:gd name="connsiteX119" fmla="*/ 4357 w 9847"/>
              <a:gd name="connsiteY119" fmla="*/ 3857 h 9942"/>
              <a:gd name="connsiteX120" fmla="*/ 4493 w 9847"/>
              <a:gd name="connsiteY120" fmla="*/ 4137 h 9942"/>
              <a:gd name="connsiteX121" fmla="*/ 4608 w 9847"/>
              <a:gd name="connsiteY121" fmla="*/ 4429 h 9942"/>
              <a:gd name="connsiteX122" fmla="*/ 4658 w 9847"/>
              <a:gd name="connsiteY122" fmla="*/ 4582 h 9942"/>
              <a:gd name="connsiteX123" fmla="*/ 4695 w 9847"/>
              <a:gd name="connsiteY123" fmla="*/ 4694 h 9942"/>
              <a:gd name="connsiteX124" fmla="*/ 4756 w 9847"/>
              <a:gd name="connsiteY124" fmla="*/ 4924 h 9942"/>
              <a:gd name="connsiteX125" fmla="*/ 4806 w 9847"/>
              <a:gd name="connsiteY125" fmla="*/ 5157 h 9942"/>
              <a:gd name="connsiteX126" fmla="*/ 4849 w 9847"/>
              <a:gd name="connsiteY126" fmla="*/ 5393 h 9942"/>
              <a:gd name="connsiteX127" fmla="*/ 4905 w 9847"/>
              <a:gd name="connsiteY127" fmla="*/ 5750 h 9942"/>
              <a:gd name="connsiteX128" fmla="*/ 4973 w 9847"/>
              <a:gd name="connsiteY128" fmla="*/ 6228 h 9942"/>
              <a:gd name="connsiteX129" fmla="*/ 5029 w 9847"/>
              <a:gd name="connsiteY129" fmla="*/ 6581 h 9942"/>
              <a:gd name="connsiteX130" fmla="*/ 5071 w 9847"/>
              <a:gd name="connsiteY130" fmla="*/ 6814 h 9942"/>
              <a:gd name="connsiteX131" fmla="*/ 5122 w 9847"/>
              <a:gd name="connsiteY131" fmla="*/ 7041 h 9942"/>
              <a:gd name="connsiteX132" fmla="*/ 5182 w 9847"/>
              <a:gd name="connsiteY132" fmla="*/ 7265 h 9942"/>
              <a:gd name="connsiteX133" fmla="*/ 5254 w 9847"/>
              <a:gd name="connsiteY133" fmla="*/ 7484 h 9942"/>
              <a:gd name="connsiteX134" fmla="*/ 5340 w 9847"/>
              <a:gd name="connsiteY134" fmla="*/ 7693 h 9942"/>
              <a:gd name="connsiteX135" fmla="*/ 5443 w 9847"/>
              <a:gd name="connsiteY135" fmla="*/ 7897 h 9942"/>
              <a:gd name="connsiteX136" fmla="*/ 5563 w 9847"/>
              <a:gd name="connsiteY136" fmla="*/ 8090 h 9942"/>
              <a:gd name="connsiteX137" fmla="*/ 5631 w 9847"/>
              <a:gd name="connsiteY137" fmla="*/ 8182 h 9942"/>
              <a:gd name="connsiteX138" fmla="*/ 5660 w 9847"/>
              <a:gd name="connsiteY138" fmla="*/ 8221 h 9942"/>
              <a:gd name="connsiteX139" fmla="*/ 5724 w 9847"/>
              <a:gd name="connsiteY139" fmla="*/ 8290 h 9942"/>
              <a:gd name="connsiteX140" fmla="*/ 5787 w 9847"/>
              <a:gd name="connsiteY140" fmla="*/ 8350 h 9942"/>
              <a:gd name="connsiteX141" fmla="*/ 5852 w 9847"/>
              <a:gd name="connsiteY141" fmla="*/ 8402 h 9942"/>
              <a:gd name="connsiteX142" fmla="*/ 5916 w 9847"/>
              <a:gd name="connsiteY142" fmla="*/ 8442 h 9942"/>
              <a:gd name="connsiteX143" fmla="*/ 5983 w 9847"/>
              <a:gd name="connsiteY143" fmla="*/ 8472 h 9942"/>
              <a:gd name="connsiteX144" fmla="*/ 6049 w 9847"/>
              <a:gd name="connsiteY144" fmla="*/ 8493 h 9942"/>
              <a:gd name="connsiteX145" fmla="*/ 6117 w 9847"/>
              <a:gd name="connsiteY145" fmla="*/ 8505 h 9942"/>
              <a:gd name="connsiteX146" fmla="*/ 6184 w 9847"/>
              <a:gd name="connsiteY146" fmla="*/ 8505 h 9942"/>
              <a:gd name="connsiteX147" fmla="*/ 6251 w 9847"/>
              <a:gd name="connsiteY147" fmla="*/ 8497 h 9942"/>
              <a:gd name="connsiteX148" fmla="*/ 6318 w 9847"/>
              <a:gd name="connsiteY148" fmla="*/ 8478 h 9942"/>
              <a:gd name="connsiteX149" fmla="*/ 6385 w 9847"/>
              <a:gd name="connsiteY149" fmla="*/ 8450 h 9942"/>
              <a:gd name="connsiteX150" fmla="*/ 6452 w 9847"/>
              <a:gd name="connsiteY150" fmla="*/ 8413 h 9942"/>
              <a:gd name="connsiteX151" fmla="*/ 6517 w 9847"/>
              <a:gd name="connsiteY151" fmla="*/ 8364 h 9942"/>
              <a:gd name="connsiteX152" fmla="*/ 6582 w 9847"/>
              <a:gd name="connsiteY152" fmla="*/ 8307 h 9942"/>
              <a:gd name="connsiteX153" fmla="*/ 6646 w 9847"/>
              <a:gd name="connsiteY153" fmla="*/ 8239 h 9942"/>
              <a:gd name="connsiteX154" fmla="*/ 6677 w 9847"/>
              <a:gd name="connsiteY154" fmla="*/ 8201 h 9942"/>
              <a:gd name="connsiteX155" fmla="*/ 6706 w 9847"/>
              <a:gd name="connsiteY155" fmla="*/ 8165 h 9942"/>
              <a:gd name="connsiteX156" fmla="*/ 6757 w 9847"/>
              <a:gd name="connsiteY156" fmla="*/ 8093 h 9942"/>
              <a:gd name="connsiteX157" fmla="*/ 6798 w 9847"/>
              <a:gd name="connsiteY157" fmla="*/ 8013 h 9942"/>
              <a:gd name="connsiteX158" fmla="*/ 6836 w 9847"/>
              <a:gd name="connsiteY158" fmla="*/ 7931 h 9942"/>
              <a:gd name="connsiteX159" fmla="*/ 6881 w 9847"/>
              <a:gd name="connsiteY159" fmla="*/ 7805 h 9942"/>
              <a:gd name="connsiteX160" fmla="*/ 6925 w 9847"/>
              <a:gd name="connsiteY160" fmla="*/ 7626 h 9942"/>
              <a:gd name="connsiteX161" fmla="*/ 6955 w 9847"/>
              <a:gd name="connsiteY161" fmla="*/ 7440 h 9942"/>
              <a:gd name="connsiteX162" fmla="*/ 6972 w 9847"/>
              <a:gd name="connsiteY162" fmla="*/ 7247 h 9942"/>
              <a:gd name="connsiteX163" fmla="*/ 6987 w 9847"/>
              <a:gd name="connsiteY163" fmla="*/ 6951 h 9942"/>
              <a:gd name="connsiteX164" fmla="*/ 6995 w 9847"/>
              <a:gd name="connsiteY164" fmla="*/ 6755 h 9942"/>
              <a:gd name="connsiteX165" fmla="*/ 7007 w 9847"/>
              <a:gd name="connsiteY165" fmla="*/ 6489 h 9942"/>
              <a:gd name="connsiteX166" fmla="*/ 7020 w 9847"/>
              <a:gd name="connsiteY166" fmla="*/ 5955 h 9942"/>
              <a:gd name="connsiteX167" fmla="*/ 7020 w 9847"/>
              <a:gd name="connsiteY167" fmla="*/ 5420 h 9942"/>
              <a:gd name="connsiteX168" fmla="*/ 7010 w 9847"/>
              <a:gd name="connsiteY168" fmla="*/ 4887 h 9942"/>
              <a:gd name="connsiteX169" fmla="*/ 7001 w 9847"/>
              <a:gd name="connsiteY169" fmla="*/ 4620 h 9942"/>
              <a:gd name="connsiteX170" fmla="*/ 6998 w 9847"/>
              <a:gd name="connsiteY170" fmla="*/ 4558 h 9942"/>
              <a:gd name="connsiteX171" fmla="*/ 6986 w 9847"/>
              <a:gd name="connsiteY171" fmla="*/ 4429 h 9942"/>
              <a:gd name="connsiteX172" fmla="*/ 6968 w 9847"/>
              <a:gd name="connsiteY172" fmla="*/ 4305 h 9942"/>
              <a:gd name="connsiteX173" fmla="*/ 6940 w 9847"/>
              <a:gd name="connsiteY173" fmla="*/ 4185 h 9942"/>
              <a:gd name="connsiteX174" fmla="*/ 6911 w 9847"/>
              <a:gd name="connsiteY174" fmla="*/ 4067 h 9942"/>
              <a:gd name="connsiteX175" fmla="*/ 6872 w 9847"/>
              <a:gd name="connsiteY175" fmla="*/ 3955 h 9942"/>
              <a:gd name="connsiteX176" fmla="*/ 6828 w 9847"/>
              <a:gd name="connsiteY176" fmla="*/ 3847 h 9942"/>
              <a:gd name="connsiteX177" fmla="*/ 6778 w 9847"/>
              <a:gd name="connsiteY177" fmla="*/ 3744 h 9942"/>
              <a:gd name="connsiteX178" fmla="*/ 6721 w 9847"/>
              <a:gd name="connsiteY178" fmla="*/ 3651 h 9942"/>
              <a:gd name="connsiteX179" fmla="*/ 6660 w 9847"/>
              <a:gd name="connsiteY179" fmla="*/ 3564 h 9942"/>
              <a:gd name="connsiteX180" fmla="*/ 6593 w 9847"/>
              <a:gd name="connsiteY180" fmla="*/ 3487 h 9942"/>
              <a:gd name="connsiteX181" fmla="*/ 6521 w 9847"/>
              <a:gd name="connsiteY181" fmla="*/ 3418 h 9942"/>
              <a:gd name="connsiteX182" fmla="*/ 6445 w 9847"/>
              <a:gd name="connsiteY182" fmla="*/ 3360 h 9942"/>
              <a:gd name="connsiteX183" fmla="*/ 6363 w 9847"/>
              <a:gd name="connsiteY183" fmla="*/ 3311 h 9942"/>
              <a:gd name="connsiteX184" fmla="*/ 6276 w 9847"/>
              <a:gd name="connsiteY184" fmla="*/ 3276 h 9942"/>
              <a:gd name="connsiteX185" fmla="*/ 6185 w 9847"/>
              <a:gd name="connsiteY185" fmla="*/ 3253 h 9942"/>
              <a:gd name="connsiteX186" fmla="*/ 6138 w 9847"/>
              <a:gd name="connsiteY186" fmla="*/ 3248 h 9942"/>
              <a:gd name="connsiteX187" fmla="*/ 6113 w 9847"/>
              <a:gd name="connsiteY187" fmla="*/ 3247 h 9942"/>
              <a:gd name="connsiteX188" fmla="*/ 6064 w 9847"/>
              <a:gd name="connsiteY188" fmla="*/ 3252 h 9942"/>
              <a:gd name="connsiteX189" fmla="*/ 6015 w 9847"/>
              <a:gd name="connsiteY189" fmla="*/ 3266 h 9942"/>
              <a:gd name="connsiteX190" fmla="*/ 5967 w 9847"/>
              <a:gd name="connsiteY190" fmla="*/ 3291 h 9942"/>
              <a:gd name="connsiteX191" fmla="*/ 5923 w 9847"/>
              <a:gd name="connsiteY191" fmla="*/ 3325 h 9942"/>
              <a:gd name="connsiteX192" fmla="*/ 5885 w 9847"/>
              <a:gd name="connsiteY192" fmla="*/ 3369 h 9942"/>
              <a:gd name="connsiteX193" fmla="*/ 5853 w 9847"/>
              <a:gd name="connsiteY193" fmla="*/ 3421 h 9942"/>
              <a:gd name="connsiteX194" fmla="*/ 5830 w 9847"/>
              <a:gd name="connsiteY194" fmla="*/ 3479 h 9942"/>
              <a:gd name="connsiteX195" fmla="*/ 5822 w 9847"/>
              <a:gd name="connsiteY195" fmla="*/ 3512 h 9942"/>
              <a:gd name="connsiteX196" fmla="*/ 5818 w 9847"/>
              <a:gd name="connsiteY196" fmla="*/ 3539 h 9942"/>
              <a:gd name="connsiteX197" fmla="*/ 5812 w 9847"/>
              <a:gd name="connsiteY197" fmla="*/ 3590 h 9942"/>
              <a:gd name="connsiteX198" fmla="*/ 5817 w 9847"/>
              <a:gd name="connsiteY198" fmla="*/ 3669 h 9942"/>
              <a:gd name="connsiteX199" fmla="*/ 5837 w 9847"/>
              <a:gd name="connsiteY199" fmla="*/ 3773 h 9942"/>
              <a:gd name="connsiteX200" fmla="*/ 5875 w 9847"/>
              <a:gd name="connsiteY200" fmla="*/ 3866 h 9942"/>
              <a:gd name="connsiteX201" fmla="*/ 5899 w 9847"/>
              <a:gd name="connsiteY201" fmla="*/ 3907 h 9942"/>
              <a:gd name="connsiteX202" fmla="*/ 5945 w 9847"/>
              <a:gd name="connsiteY202" fmla="*/ 3979 h 9942"/>
              <a:gd name="connsiteX203" fmla="*/ 6038 w 9847"/>
              <a:gd name="connsiteY203" fmla="*/ 4097 h 9942"/>
              <a:gd name="connsiteX204" fmla="*/ 6135 w 9847"/>
              <a:gd name="connsiteY204" fmla="*/ 4194 h 9942"/>
              <a:gd name="connsiteX205" fmla="*/ 6234 w 9847"/>
              <a:gd name="connsiteY205" fmla="*/ 4270 h 9942"/>
              <a:gd name="connsiteX206" fmla="*/ 6334 w 9847"/>
              <a:gd name="connsiteY206" fmla="*/ 4321 h 9942"/>
              <a:gd name="connsiteX207" fmla="*/ 6435 w 9847"/>
              <a:gd name="connsiteY207" fmla="*/ 4353 h 9942"/>
              <a:gd name="connsiteX208" fmla="*/ 6536 w 9847"/>
              <a:gd name="connsiteY208" fmla="*/ 4366 h 9942"/>
              <a:gd name="connsiteX209" fmla="*/ 6639 w 9847"/>
              <a:gd name="connsiteY209" fmla="*/ 4356 h 9942"/>
              <a:gd name="connsiteX210" fmla="*/ 6739 w 9847"/>
              <a:gd name="connsiteY210" fmla="*/ 4331 h 9942"/>
              <a:gd name="connsiteX211" fmla="*/ 6841 w 9847"/>
              <a:gd name="connsiteY211" fmla="*/ 4288 h 9942"/>
              <a:gd name="connsiteX212" fmla="*/ 6939 w 9847"/>
              <a:gd name="connsiteY212" fmla="*/ 4231 h 9942"/>
              <a:gd name="connsiteX213" fmla="*/ 7036 w 9847"/>
              <a:gd name="connsiteY213" fmla="*/ 4157 h 9942"/>
              <a:gd name="connsiteX214" fmla="*/ 7129 w 9847"/>
              <a:gd name="connsiteY214" fmla="*/ 4068 h 9942"/>
              <a:gd name="connsiteX215" fmla="*/ 7220 w 9847"/>
              <a:gd name="connsiteY215" fmla="*/ 3968 h 9942"/>
              <a:gd name="connsiteX216" fmla="*/ 7307 w 9847"/>
              <a:gd name="connsiteY216" fmla="*/ 3856 h 9942"/>
              <a:gd name="connsiteX217" fmla="*/ 7388 w 9847"/>
              <a:gd name="connsiteY217" fmla="*/ 3730 h 9942"/>
              <a:gd name="connsiteX218" fmla="*/ 7428 w 9847"/>
              <a:gd name="connsiteY218" fmla="*/ 3663 h 9942"/>
              <a:gd name="connsiteX219" fmla="*/ 7497 w 9847"/>
              <a:gd name="connsiteY219" fmla="*/ 3540 h 9942"/>
              <a:gd name="connsiteX220" fmla="*/ 7623 w 9847"/>
              <a:gd name="connsiteY220" fmla="*/ 3278 h 9942"/>
              <a:gd name="connsiteX221" fmla="*/ 7730 w 9847"/>
              <a:gd name="connsiteY221" fmla="*/ 2998 h 9942"/>
              <a:gd name="connsiteX222" fmla="*/ 7797 w 9847"/>
              <a:gd name="connsiteY222" fmla="*/ 2780 h 9942"/>
              <a:gd name="connsiteX223" fmla="*/ 7836 w 9847"/>
              <a:gd name="connsiteY223" fmla="*/ 2632 h 9942"/>
              <a:gd name="connsiteX224" fmla="*/ 7868 w 9847"/>
              <a:gd name="connsiteY224" fmla="*/ 2481 h 9942"/>
              <a:gd name="connsiteX225" fmla="*/ 7896 w 9847"/>
              <a:gd name="connsiteY225" fmla="*/ 2325 h 9942"/>
              <a:gd name="connsiteX226" fmla="*/ 7916 w 9847"/>
              <a:gd name="connsiteY226" fmla="*/ 2172 h 9942"/>
              <a:gd name="connsiteX227" fmla="*/ 7929 w 9847"/>
              <a:gd name="connsiteY227" fmla="*/ 2015 h 9942"/>
              <a:gd name="connsiteX228" fmla="*/ 7937 w 9847"/>
              <a:gd name="connsiteY228" fmla="*/ 1857 h 9942"/>
              <a:gd name="connsiteX229" fmla="*/ 7935 w 9847"/>
              <a:gd name="connsiteY229" fmla="*/ 1700 h 9942"/>
              <a:gd name="connsiteX230" fmla="*/ 7927 w 9847"/>
              <a:gd name="connsiteY230" fmla="*/ 1541 h 9942"/>
              <a:gd name="connsiteX231" fmla="*/ 7913 w 9847"/>
              <a:gd name="connsiteY231" fmla="*/ 1384 h 9942"/>
              <a:gd name="connsiteX232" fmla="*/ 7902 w 9847"/>
              <a:gd name="connsiteY232" fmla="*/ 1305 h 9942"/>
              <a:gd name="connsiteX233" fmla="*/ 7884 w 9847"/>
              <a:gd name="connsiteY233" fmla="*/ 1198 h 9942"/>
              <a:gd name="connsiteX234" fmla="*/ 7860 w 9847"/>
              <a:gd name="connsiteY234" fmla="*/ 1022 h 9942"/>
              <a:gd name="connsiteX235" fmla="*/ 7851 w 9847"/>
              <a:gd name="connsiteY235" fmla="*/ 902 h 9942"/>
              <a:gd name="connsiteX236" fmla="*/ 7853 w 9847"/>
              <a:gd name="connsiteY236" fmla="*/ 785 h 9942"/>
              <a:gd name="connsiteX237" fmla="*/ 7871 w 9847"/>
              <a:gd name="connsiteY237" fmla="*/ 676 h 9942"/>
              <a:gd name="connsiteX238" fmla="*/ 7899 w 9847"/>
              <a:gd name="connsiteY238" fmla="*/ 604 h 9942"/>
              <a:gd name="connsiteX239" fmla="*/ 7922 w 9847"/>
              <a:gd name="connsiteY239" fmla="*/ 558 h 9942"/>
              <a:gd name="connsiteX240" fmla="*/ 7954 w 9847"/>
              <a:gd name="connsiteY240" fmla="*/ 519 h 9942"/>
              <a:gd name="connsiteX241" fmla="*/ 7990 w 9847"/>
              <a:gd name="connsiteY241" fmla="*/ 485 h 9942"/>
              <a:gd name="connsiteX242" fmla="*/ 8010 w 9847"/>
              <a:gd name="connsiteY242" fmla="*/ 471 h 9942"/>
              <a:gd name="connsiteX243" fmla="*/ 8045 w 9847"/>
              <a:gd name="connsiteY243" fmla="*/ 451 h 9942"/>
              <a:gd name="connsiteX244" fmla="*/ 8112 w 9847"/>
              <a:gd name="connsiteY244" fmla="*/ 437 h 9942"/>
              <a:gd name="connsiteX245" fmla="*/ 8178 w 9847"/>
              <a:gd name="connsiteY245" fmla="*/ 446 h 9942"/>
              <a:gd name="connsiteX246" fmla="*/ 8246 w 9847"/>
              <a:gd name="connsiteY246" fmla="*/ 478 h 9942"/>
              <a:gd name="connsiteX247" fmla="*/ 8311 w 9847"/>
              <a:gd name="connsiteY247" fmla="*/ 524 h 9942"/>
              <a:gd name="connsiteX248" fmla="*/ 8370 w 9847"/>
              <a:gd name="connsiteY248" fmla="*/ 586 h 9942"/>
              <a:gd name="connsiteX249" fmla="*/ 8424 w 9847"/>
              <a:gd name="connsiteY249" fmla="*/ 654 h 9942"/>
              <a:gd name="connsiteX250" fmla="*/ 8468 w 9847"/>
              <a:gd name="connsiteY250" fmla="*/ 725 h 9942"/>
              <a:gd name="connsiteX251" fmla="*/ 8489 w 9847"/>
              <a:gd name="connsiteY251" fmla="*/ 761 h 9942"/>
              <a:gd name="connsiteX252" fmla="*/ 8571 w 9847"/>
              <a:gd name="connsiteY252" fmla="*/ 933 h 9942"/>
              <a:gd name="connsiteX253" fmla="*/ 8708 w 9847"/>
              <a:gd name="connsiteY253" fmla="*/ 1215 h 9942"/>
              <a:gd name="connsiteX254" fmla="*/ 8780 w 9847"/>
              <a:gd name="connsiteY254" fmla="*/ 1340 h 9942"/>
              <a:gd name="connsiteX255" fmla="*/ 8833 w 9847"/>
              <a:gd name="connsiteY255" fmla="*/ 1414 h 9942"/>
              <a:gd name="connsiteX256" fmla="*/ 8887 w 9847"/>
              <a:gd name="connsiteY256" fmla="*/ 1479 h 9942"/>
              <a:gd name="connsiteX257" fmla="*/ 8942 w 9847"/>
              <a:gd name="connsiteY257" fmla="*/ 1526 h 9942"/>
              <a:gd name="connsiteX258" fmla="*/ 9002 w 9847"/>
              <a:gd name="connsiteY258" fmla="*/ 1558 h 9942"/>
              <a:gd name="connsiteX259" fmla="*/ 9063 w 9847"/>
              <a:gd name="connsiteY259" fmla="*/ 1571 h 9942"/>
              <a:gd name="connsiteX260" fmla="*/ 9127 w 9847"/>
              <a:gd name="connsiteY260" fmla="*/ 1563 h 9942"/>
              <a:gd name="connsiteX261" fmla="*/ 9195 w 9847"/>
              <a:gd name="connsiteY261" fmla="*/ 1531 h 9942"/>
              <a:gd name="connsiteX262" fmla="*/ 9266 w 9847"/>
              <a:gd name="connsiteY262" fmla="*/ 1472 h 9942"/>
              <a:gd name="connsiteX263" fmla="*/ 9341 w 9847"/>
              <a:gd name="connsiteY263" fmla="*/ 1382 h 9942"/>
              <a:gd name="connsiteX264" fmla="*/ 9380 w 9847"/>
              <a:gd name="connsiteY264" fmla="*/ 1325 h 9942"/>
              <a:gd name="connsiteX265" fmla="*/ 9418 w 9847"/>
              <a:gd name="connsiteY265" fmla="*/ 1262 h 9942"/>
              <a:gd name="connsiteX266" fmla="*/ 9484 w 9847"/>
              <a:gd name="connsiteY266" fmla="*/ 1124 h 9942"/>
              <a:gd name="connsiteX267" fmla="*/ 9538 w 9847"/>
              <a:gd name="connsiteY267" fmla="*/ 973 h 9942"/>
              <a:gd name="connsiteX268" fmla="*/ 9584 w 9847"/>
              <a:gd name="connsiteY268" fmla="*/ 818 h 9942"/>
              <a:gd name="connsiteX269" fmla="*/ 9605 w 9847"/>
              <a:gd name="connsiteY269" fmla="*/ 740 h 9942"/>
              <a:gd name="connsiteX270" fmla="*/ 9654 w 9847"/>
              <a:gd name="connsiteY270" fmla="*/ 552 h 9942"/>
              <a:gd name="connsiteX271" fmla="*/ 9738 w 9847"/>
              <a:gd name="connsiteY271" fmla="*/ 263 h 9942"/>
              <a:gd name="connsiteX272" fmla="*/ 9806 w 9847"/>
              <a:gd name="connsiteY272" fmla="*/ 83 h 9942"/>
              <a:gd name="connsiteX273" fmla="*/ 9847 w 9847"/>
              <a:gd name="connsiteY273" fmla="*/ 0 h 9942"/>
              <a:gd name="connsiteX0" fmla="*/ 0 w 9844"/>
              <a:gd name="connsiteY0" fmla="*/ 9930 h 9930"/>
              <a:gd name="connsiteX1" fmla="*/ 152 w 9844"/>
              <a:gd name="connsiteY1" fmla="*/ 9844 h 9930"/>
              <a:gd name="connsiteX2" fmla="*/ 299 w 9844"/>
              <a:gd name="connsiteY2" fmla="*/ 9743 h 9930"/>
              <a:gd name="connsiteX3" fmla="*/ 441 w 9844"/>
              <a:gd name="connsiteY3" fmla="*/ 9629 h 9930"/>
              <a:gd name="connsiteX4" fmla="*/ 575 w 9844"/>
              <a:gd name="connsiteY4" fmla="*/ 9503 h 9930"/>
              <a:gd name="connsiteX5" fmla="*/ 701 w 9844"/>
              <a:gd name="connsiteY5" fmla="*/ 9361 h 9930"/>
              <a:gd name="connsiteX6" fmla="*/ 816 w 9844"/>
              <a:gd name="connsiteY6" fmla="*/ 9206 h 9930"/>
              <a:gd name="connsiteX7" fmla="*/ 918 w 9844"/>
              <a:gd name="connsiteY7" fmla="*/ 9039 h 9930"/>
              <a:gd name="connsiteX8" fmla="*/ 1007 w 9844"/>
              <a:gd name="connsiteY8" fmla="*/ 8856 h 9930"/>
              <a:gd name="connsiteX9" fmla="*/ 1082 w 9844"/>
              <a:gd name="connsiteY9" fmla="*/ 8662 h 9930"/>
              <a:gd name="connsiteX10" fmla="*/ 1138 w 9844"/>
              <a:gd name="connsiteY10" fmla="*/ 8452 h 9930"/>
              <a:gd name="connsiteX11" fmla="*/ 1159 w 9844"/>
              <a:gd name="connsiteY11" fmla="*/ 8342 h 9930"/>
              <a:gd name="connsiteX12" fmla="*/ 1173 w 9844"/>
              <a:gd name="connsiteY12" fmla="*/ 8253 h 9930"/>
              <a:gd name="connsiteX13" fmla="*/ 1189 w 9844"/>
              <a:gd name="connsiteY13" fmla="*/ 8071 h 9930"/>
              <a:gd name="connsiteX14" fmla="*/ 1191 w 9844"/>
              <a:gd name="connsiteY14" fmla="*/ 7892 h 9930"/>
              <a:gd name="connsiteX15" fmla="*/ 1175 w 9844"/>
              <a:gd name="connsiteY15" fmla="*/ 7713 h 9930"/>
              <a:gd name="connsiteX16" fmla="*/ 1145 w 9844"/>
              <a:gd name="connsiteY16" fmla="*/ 7539 h 9930"/>
              <a:gd name="connsiteX17" fmla="*/ 1096 w 9844"/>
              <a:gd name="connsiteY17" fmla="*/ 7372 h 9930"/>
              <a:gd name="connsiteX18" fmla="*/ 1033 w 9844"/>
              <a:gd name="connsiteY18" fmla="*/ 7217 h 9930"/>
              <a:gd name="connsiteX19" fmla="*/ 950 w 9844"/>
              <a:gd name="connsiteY19" fmla="*/ 7071 h 9930"/>
              <a:gd name="connsiteX20" fmla="*/ 901 w 9844"/>
              <a:gd name="connsiteY20" fmla="*/ 7003 h 9930"/>
              <a:gd name="connsiteX21" fmla="*/ 870 w 9844"/>
              <a:gd name="connsiteY21" fmla="*/ 6963 h 9930"/>
              <a:gd name="connsiteX22" fmla="*/ 805 w 9844"/>
              <a:gd name="connsiteY22" fmla="*/ 6901 h 9930"/>
              <a:gd name="connsiteX23" fmla="*/ 743 w 9844"/>
              <a:gd name="connsiteY23" fmla="*/ 6856 h 9930"/>
              <a:gd name="connsiteX24" fmla="*/ 681 w 9844"/>
              <a:gd name="connsiteY24" fmla="*/ 6829 h 9930"/>
              <a:gd name="connsiteX25" fmla="*/ 621 w 9844"/>
              <a:gd name="connsiteY25" fmla="*/ 6818 h 9930"/>
              <a:gd name="connsiteX26" fmla="*/ 562 w 9844"/>
              <a:gd name="connsiteY26" fmla="*/ 6823 h 9930"/>
              <a:gd name="connsiteX27" fmla="*/ 506 w 9844"/>
              <a:gd name="connsiteY27" fmla="*/ 6842 h 9930"/>
              <a:gd name="connsiteX28" fmla="*/ 455 w 9844"/>
              <a:gd name="connsiteY28" fmla="*/ 6874 h 9930"/>
              <a:gd name="connsiteX29" fmla="*/ 410 w 9844"/>
              <a:gd name="connsiteY29" fmla="*/ 6919 h 9930"/>
              <a:gd name="connsiteX30" fmla="*/ 369 w 9844"/>
              <a:gd name="connsiteY30" fmla="*/ 6978 h 9930"/>
              <a:gd name="connsiteX31" fmla="*/ 335 w 9844"/>
              <a:gd name="connsiteY31" fmla="*/ 7048 h 9930"/>
              <a:gd name="connsiteX32" fmla="*/ 306 w 9844"/>
              <a:gd name="connsiteY32" fmla="*/ 7127 h 9930"/>
              <a:gd name="connsiteX33" fmla="*/ 287 w 9844"/>
              <a:gd name="connsiteY33" fmla="*/ 7217 h 9930"/>
              <a:gd name="connsiteX34" fmla="*/ 275 w 9844"/>
              <a:gd name="connsiteY34" fmla="*/ 7310 h 9930"/>
              <a:gd name="connsiteX35" fmla="*/ 272 w 9844"/>
              <a:gd name="connsiteY35" fmla="*/ 7415 h 9930"/>
              <a:gd name="connsiteX36" fmla="*/ 279 w 9844"/>
              <a:gd name="connsiteY36" fmla="*/ 7524 h 9930"/>
              <a:gd name="connsiteX37" fmla="*/ 285 w 9844"/>
              <a:gd name="connsiteY37" fmla="*/ 7580 h 9930"/>
              <a:gd name="connsiteX38" fmla="*/ 300 w 9844"/>
              <a:gd name="connsiteY38" fmla="*/ 7676 h 9930"/>
              <a:gd name="connsiteX39" fmla="*/ 345 w 9844"/>
              <a:gd name="connsiteY39" fmla="*/ 7859 h 9930"/>
              <a:gd name="connsiteX40" fmla="*/ 404 w 9844"/>
              <a:gd name="connsiteY40" fmla="*/ 8034 h 9930"/>
              <a:gd name="connsiteX41" fmla="*/ 476 w 9844"/>
              <a:gd name="connsiteY41" fmla="*/ 8203 h 9930"/>
              <a:gd name="connsiteX42" fmla="*/ 562 w 9844"/>
              <a:gd name="connsiteY42" fmla="*/ 8361 h 9930"/>
              <a:gd name="connsiteX43" fmla="*/ 656 w 9844"/>
              <a:gd name="connsiteY43" fmla="*/ 8511 h 9930"/>
              <a:gd name="connsiteX44" fmla="*/ 760 w 9844"/>
              <a:gd name="connsiteY44" fmla="*/ 8651 h 9930"/>
              <a:gd name="connsiteX45" fmla="*/ 875 w 9844"/>
              <a:gd name="connsiteY45" fmla="*/ 8780 h 9930"/>
              <a:gd name="connsiteX46" fmla="*/ 994 w 9844"/>
              <a:gd name="connsiteY46" fmla="*/ 8900 h 9930"/>
              <a:gd name="connsiteX47" fmla="*/ 1120 w 9844"/>
              <a:gd name="connsiteY47" fmla="*/ 9005 h 9930"/>
              <a:gd name="connsiteX48" fmla="*/ 1247 w 9844"/>
              <a:gd name="connsiteY48" fmla="*/ 9097 h 9930"/>
              <a:gd name="connsiteX49" fmla="*/ 1379 w 9844"/>
              <a:gd name="connsiteY49" fmla="*/ 9177 h 9930"/>
              <a:gd name="connsiteX50" fmla="*/ 1510 w 9844"/>
              <a:gd name="connsiteY50" fmla="*/ 9244 h 9930"/>
              <a:gd name="connsiteX51" fmla="*/ 1644 w 9844"/>
              <a:gd name="connsiteY51" fmla="*/ 9295 h 9930"/>
              <a:gd name="connsiteX52" fmla="*/ 1776 w 9844"/>
              <a:gd name="connsiteY52" fmla="*/ 9329 h 9930"/>
              <a:gd name="connsiteX53" fmla="*/ 1904 w 9844"/>
              <a:gd name="connsiteY53" fmla="*/ 9350 h 9930"/>
              <a:gd name="connsiteX54" fmla="*/ 1965 w 9844"/>
              <a:gd name="connsiteY54" fmla="*/ 9351 h 9930"/>
              <a:gd name="connsiteX55" fmla="*/ 2037 w 9844"/>
              <a:gd name="connsiteY55" fmla="*/ 9350 h 9930"/>
              <a:gd name="connsiteX56" fmla="*/ 2178 w 9844"/>
              <a:gd name="connsiteY56" fmla="*/ 9328 h 9930"/>
              <a:gd name="connsiteX57" fmla="*/ 2310 w 9844"/>
              <a:gd name="connsiteY57" fmla="*/ 9280 h 9930"/>
              <a:gd name="connsiteX58" fmla="*/ 2438 w 9844"/>
              <a:gd name="connsiteY58" fmla="*/ 9206 h 9930"/>
              <a:gd name="connsiteX59" fmla="*/ 2552 w 9844"/>
              <a:gd name="connsiteY59" fmla="*/ 9109 h 9930"/>
              <a:gd name="connsiteX60" fmla="*/ 2656 w 9844"/>
              <a:gd name="connsiteY60" fmla="*/ 8984 h 9930"/>
              <a:gd name="connsiteX61" fmla="*/ 2723 w 9844"/>
              <a:gd name="connsiteY61" fmla="*/ 8876 h 9930"/>
              <a:gd name="connsiteX62" fmla="*/ 2763 w 9844"/>
              <a:gd name="connsiteY62" fmla="*/ 8795 h 9930"/>
              <a:gd name="connsiteX63" fmla="*/ 2798 w 9844"/>
              <a:gd name="connsiteY63" fmla="*/ 8709 h 9930"/>
              <a:gd name="connsiteX64" fmla="*/ 2831 w 9844"/>
              <a:gd name="connsiteY64" fmla="*/ 8616 h 9930"/>
              <a:gd name="connsiteX65" fmla="*/ 2844 w 9844"/>
              <a:gd name="connsiteY65" fmla="*/ 8566 h 9930"/>
              <a:gd name="connsiteX66" fmla="*/ 2862 w 9844"/>
              <a:gd name="connsiteY66" fmla="*/ 8488 h 9930"/>
              <a:gd name="connsiteX67" fmla="*/ 2890 w 9844"/>
              <a:gd name="connsiteY67" fmla="*/ 8333 h 9930"/>
              <a:gd name="connsiteX68" fmla="*/ 2904 w 9844"/>
              <a:gd name="connsiteY68" fmla="*/ 8189 h 9930"/>
              <a:gd name="connsiteX69" fmla="*/ 2908 w 9844"/>
              <a:gd name="connsiteY69" fmla="*/ 8048 h 9930"/>
              <a:gd name="connsiteX70" fmla="*/ 2900 w 9844"/>
              <a:gd name="connsiteY70" fmla="*/ 7914 h 9930"/>
              <a:gd name="connsiteX71" fmla="*/ 2882 w 9844"/>
              <a:gd name="connsiteY71" fmla="*/ 7783 h 9930"/>
              <a:gd name="connsiteX72" fmla="*/ 2857 w 9844"/>
              <a:gd name="connsiteY72" fmla="*/ 7653 h 9930"/>
              <a:gd name="connsiteX73" fmla="*/ 2823 w 9844"/>
              <a:gd name="connsiteY73" fmla="*/ 7529 h 9930"/>
              <a:gd name="connsiteX74" fmla="*/ 2761 w 9844"/>
              <a:gd name="connsiteY74" fmla="*/ 7346 h 9930"/>
              <a:gd name="connsiteX75" fmla="*/ 2661 w 9844"/>
              <a:gd name="connsiteY75" fmla="*/ 7106 h 9930"/>
              <a:gd name="connsiteX76" fmla="*/ 2492 w 9844"/>
              <a:gd name="connsiteY76" fmla="*/ 6749 h 9930"/>
              <a:gd name="connsiteX77" fmla="*/ 2377 w 9844"/>
              <a:gd name="connsiteY77" fmla="*/ 6501 h 9930"/>
              <a:gd name="connsiteX78" fmla="*/ 2217 w 9844"/>
              <a:gd name="connsiteY78" fmla="*/ 6165 h 9930"/>
              <a:gd name="connsiteX79" fmla="*/ 1926 w 9844"/>
              <a:gd name="connsiteY79" fmla="*/ 5551 h 9930"/>
              <a:gd name="connsiteX80" fmla="*/ 1783 w 9844"/>
              <a:gd name="connsiteY80" fmla="*/ 5218 h 9930"/>
              <a:gd name="connsiteX81" fmla="*/ 1693 w 9844"/>
              <a:gd name="connsiteY81" fmla="*/ 4991 h 9930"/>
              <a:gd name="connsiteX82" fmla="*/ 1611 w 9844"/>
              <a:gd name="connsiteY82" fmla="*/ 4760 h 9930"/>
              <a:gd name="connsiteX83" fmla="*/ 1543 w 9844"/>
              <a:gd name="connsiteY83" fmla="*/ 4529 h 9930"/>
              <a:gd name="connsiteX84" fmla="*/ 1489 w 9844"/>
              <a:gd name="connsiteY84" fmla="*/ 4295 h 9930"/>
              <a:gd name="connsiteX85" fmla="*/ 1451 w 9844"/>
              <a:gd name="connsiteY85" fmla="*/ 4065 h 9930"/>
              <a:gd name="connsiteX86" fmla="*/ 1433 w 9844"/>
              <a:gd name="connsiteY86" fmla="*/ 3839 h 9930"/>
              <a:gd name="connsiteX87" fmla="*/ 1436 w 9844"/>
              <a:gd name="connsiteY87" fmla="*/ 3672 h 9930"/>
              <a:gd name="connsiteX88" fmla="*/ 1444 w 9844"/>
              <a:gd name="connsiteY88" fmla="*/ 3565 h 9930"/>
              <a:gd name="connsiteX89" fmla="*/ 1460 w 9844"/>
              <a:gd name="connsiteY89" fmla="*/ 3457 h 9930"/>
              <a:gd name="connsiteX90" fmla="*/ 1484 w 9844"/>
              <a:gd name="connsiteY90" fmla="*/ 3352 h 9930"/>
              <a:gd name="connsiteX91" fmla="*/ 1512 w 9844"/>
              <a:gd name="connsiteY91" fmla="*/ 3250 h 9930"/>
              <a:gd name="connsiteX92" fmla="*/ 1551 w 9844"/>
              <a:gd name="connsiteY92" fmla="*/ 3150 h 9930"/>
              <a:gd name="connsiteX93" fmla="*/ 1572 w 9844"/>
              <a:gd name="connsiteY93" fmla="*/ 3103 h 9930"/>
              <a:gd name="connsiteX94" fmla="*/ 1605 w 9844"/>
              <a:gd name="connsiteY94" fmla="*/ 3033 h 9930"/>
              <a:gd name="connsiteX95" fmla="*/ 1679 w 9844"/>
              <a:gd name="connsiteY95" fmla="*/ 2916 h 9930"/>
              <a:gd name="connsiteX96" fmla="*/ 1765 w 9844"/>
              <a:gd name="connsiteY96" fmla="*/ 2814 h 9930"/>
              <a:gd name="connsiteX97" fmla="*/ 1858 w 9844"/>
              <a:gd name="connsiteY97" fmla="*/ 2730 h 9930"/>
              <a:gd name="connsiteX98" fmla="*/ 1958 w 9844"/>
              <a:gd name="connsiteY98" fmla="*/ 2659 h 9930"/>
              <a:gd name="connsiteX99" fmla="*/ 2066 w 9844"/>
              <a:gd name="connsiteY99" fmla="*/ 2603 h 9930"/>
              <a:gd name="connsiteX100" fmla="*/ 2178 w 9844"/>
              <a:gd name="connsiteY100" fmla="*/ 2563 h 9930"/>
              <a:gd name="connsiteX101" fmla="*/ 2292 w 9844"/>
              <a:gd name="connsiteY101" fmla="*/ 2535 h 9930"/>
              <a:gd name="connsiteX102" fmla="*/ 2410 w 9844"/>
              <a:gd name="connsiteY102" fmla="*/ 2519 h 9930"/>
              <a:gd name="connsiteX103" fmla="*/ 2530 w 9844"/>
              <a:gd name="connsiteY103" fmla="*/ 2514 h 9930"/>
              <a:gd name="connsiteX104" fmla="*/ 2650 w 9844"/>
              <a:gd name="connsiteY104" fmla="*/ 2520 h 9930"/>
              <a:gd name="connsiteX105" fmla="*/ 2767 w 9844"/>
              <a:gd name="connsiteY105" fmla="*/ 2537 h 9930"/>
              <a:gd name="connsiteX106" fmla="*/ 2882 w 9844"/>
              <a:gd name="connsiteY106" fmla="*/ 2563 h 9930"/>
              <a:gd name="connsiteX107" fmla="*/ 2995 w 9844"/>
              <a:gd name="connsiteY107" fmla="*/ 2597 h 9930"/>
              <a:gd name="connsiteX108" fmla="*/ 3102 w 9844"/>
              <a:gd name="connsiteY108" fmla="*/ 2638 h 9930"/>
              <a:gd name="connsiteX109" fmla="*/ 3202 w 9844"/>
              <a:gd name="connsiteY109" fmla="*/ 2689 h 9930"/>
              <a:gd name="connsiteX110" fmla="*/ 3251 w 9844"/>
              <a:gd name="connsiteY110" fmla="*/ 2717 h 9930"/>
              <a:gd name="connsiteX111" fmla="*/ 3305 w 9844"/>
              <a:gd name="connsiteY111" fmla="*/ 2750 h 9930"/>
              <a:gd name="connsiteX112" fmla="*/ 3413 w 9844"/>
              <a:gd name="connsiteY112" fmla="*/ 2824 h 9930"/>
              <a:gd name="connsiteX113" fmla="*/ 3516 w 9844"/>
              <a:gd name="connsiteY113" fmla="*/ 2908 h 9930"/>
              <a:gd name="connsiteX114" fmla="*/ 3618 w 9844"/>
              <a:gd name="connsiteY114" fmla="*/ 2997 h 9930"/>
              <a:gd name="connsiteX115" fmla="*/ 3764 w 9844"/>
              <a:gd name="connsiteY115" fmla="*/ 3146 h 9930"/>
              <a:gd name="connsiteX116" fmla="*/ 3949 w 9844"/>
              <a:gd name="connsiteY116" fmla="*/ 3368 h 9930"/>
              <a:gd name="connsiteX117" fmla="*/ 4116 w 9844"/>
              <a:gd name="connsiteY117" fmla="*/ 3614 h 9930"/>
              <a:gd name="connsiteX118" fmla="*/ 4269 w 9844"/>
              <a:gd name="connsiteY118" fmla="*/ 3880 h 9930"/>
              <a:gd name="connsiteX119" fmla="*/ 4407 w 9844"/>
              <a:gd name="connsiteY119" fmla="*/ 4161 h 9930"/>
              <a:gd name="connsiteX120" fmla="*/ 4524 w 9844"/>
              <a:gd name="connsiteY120" fmla="*/ 4455 h 9930"/>
              <a:gd name="connsiteX121" fmla="*/ 4574 w 9844"/>
              <a:gd name="connsiteY121" fmla="*/ 4609 h 9930"/>
              <a:gd name="connsiteX122" fmla="*/ 4612 w 9844"/>
              <a:gd name="connsiteY122" fmla="*/ 4721 h 9930"/>
              <a:gd name="connsiteX123" fmla="*/ 4674 w 9844"/>
              <a:gd name="connsiteY123" fmla="*/ 4953 h 9930"/>
              <a:gd name="connsiteX124" fmla="*/ 4725 w 9844"/>
              <a:gd name="connsiteY124" fmla="*/ 5187 h 9930"/>
              <a:gd name="connsiteX125" fmla="*/ 4768 w 9844"/>
              <a:gd name="connsiteY125" fmla="*/ 5424 h 9930"/>
              <a:gd name="connsiteX126" fmla="*/ 4825 w 9844"/>
              <a:gd name="connsiteY126" fmla="*/ 5784 h 9930"/>
              <a:gd name="connsiteX127" fmla="*/ 4894 w 9844"/>
              <a:gd name="connsiteY127" fmla="*/ 6264 h 9930"/>
              <a:gd name="connsiteX128" fmla="*/ 4951 w 9844"/>
              <a:gd name="connsiteY128" fmla="*/ 6619 h 9930"/>
              <a:gd name="connsiteX129" fmla="*/ 4994 w 9844"/>
              <a:gd name="connsiteY129" fmla="*/ 6854 h 9930"/>
              <a:gd name="connsiteX130" fmla="*/ 5046 w 9844"/>
              <a:gd name="connsiteY130" fmla="*/ 7082 h 9930"/>
              <a:gd name="connsiteX131" fmla="*/ 5107 w 9844"/>
              <a:gd name="connsiteY131" fmla="*/ 7307 h 9930"/>
              <a:gd name="connsiteX132" fmla="*/ 5180 w 9844"/>
              <a:gd name="connsiteY132" fmla="*/ 7528 h 9930"/>
              <a:gd name="connsiteX133" fmla="*/ 5267 w 9844"/>
              <a:gd name="connsiteY133" fmla="*/ 7738 h 9930"/>
              <a:gd name="connsiteX134" fmla="*/ 5372 w 9844"/>
              <a:gd name="connsiteY134" fmla="*/ 7943 h 9930"/>
              <a:gd name="connsiteX135" fmla="*/ 5493 w 9844"/>
              <a:gd name="connsiteY135" fmla="*/ 8137 h 9930"/>
              <a:gd name="connsiteX136" fmla="*/ 5562 w 9844"/>
              <a:gd name="connsiteY136" fmla="*/ 8230 h 9930"/>
              <a:gd name="connsiteX137" fmla="*/ 5592 w 9844"/>
              <a:gd name="connsiteY137" fmla="*/ 8269 h 9930"/>
              <a:gd name="connsiteX138" fmla="*/ 5657 w 9844"/>
              <a:gd name="connsiteY138" fmla="*/ 8338 h 9930"/>
              <a:gd name="connsiteX139" fmla="*/ 5721 w 9844"/>
              <a:gd name="connsiteY139" fmla="*/ 8399 h 9930"/>
              <a:gd name="connsiteX140" fmla="*/ 5787 w 9844"/>
              <a:gd name="connsiteY140" fmla="*/ 8451 h 9930"/>
              <a:gd name="connsiteX141" fmla="*/ 5852 w 9844"/>
              <a:gd name="connsiteY141" fmla="*/ 8491 h 9930"/>
              <a:gd name="connsiteX142" fmla="*/ 5920 w 9844"/>
              <a:gd name="connsiteY142" fmla="*/ 8521 h 9930"/>
              <a:gd name="connsiteX143" fmla="*/ 5987 w 9844"/>
              <a:gd name="connsiteY143" fmla="*/ 8543 h 9930"/>
              <a:gd name="connsiteX144" fmla="*/ 6056 w 9844"/>
              <a:gd name="connsiteY144" fmla="*/ 8555 h 9930"/>
              <a:gd name="connsiteX145" fmla="*/ 6124 w 9844"/>
              <a:gd name="connsiteY145" fmla="*/ 8555 h 9930"/>
              <a:gd name="connsiteX146" fmla="*/ 6192 w 9844"/>
              <a:gd name="connsiteY146" fmla="*/ 8547 h 9930"/>
              <a:gd name="connsiteX147" fmla="*/ 6260 w 9844"/>
              <a:gd name="connsiteY147" fmla="*/ 8527 h 9930"/>
              <a:gd name="connsiteX148" fmla="*/ 6328 w 9844"/>
              <a:gd name="connsiteY148" fmla="*/ 8499 h 9930"/>
              <a:gd name="connsiteX149" fmla="*/ 6396 w 9844"/>
              <a:gd name="connsiteY149" fmla="*/ 8462 h 9930"/>
              <a:gd name="connsiteX150" fmla="*/ 6462 w 9844"/>
              <a:gd name="connsiteY150" fmla="*/ 8413 h 9930"/>
              <a:gd name="connsiteX151" fmla="*/ 6528 w 9844"/>
              <a:gd name="connsiteY151" fmla="*/ 8355 h 9930"/>
              <a:gd name="connsiteX152" fmla="*/ 6593 w 9844"/>
              <a:gd name="connsiteY152" fmla="*/ 8287 h 9930"/>
              <a:gd name="connsiteX153" fmla="*/ 6625 w 9844"/>
              <a:gd name="connsiteY153" fmla="*/ 8249 h 9930"/>
              <a:gd name="connsiteX154" fmla="*/ 6654 w 9844"/>
              <a:gd name="connsiteY154" fmla="*/ 8213 h 9930"/>
              <a:gd name="connsiteX155" fmla="*/ 6706 w 9844"/>
              <a:gd name="connsiteY155" fmla="*/ 8140 h 9930"/>
              <a:gd name="connsiteX156" fmla="*/ 6748 w 9844"/>
              <a:gd name="connsiteY156" fmla="*/ 8060 h 9930"/>
              <a:gd name="connsiteX157" fmla="*/ 6786 w 9844"/>
              <a:gd name="connsiteY157" fmla="*/ 7977 h 9930"/>
              <a:gd name="connsiteX158" fmla="*/ 6832 w 9844"/>
              <a:gd name="connsiteY158" fmla="*/ 7851 h 9930"/>
              <a:gd name="connsiteX159" fmla="*/ 6877 w 9844"/>
              <a:gd name="connsiteY159" fmla="*/ 7670 h 9930"/>
              <a:gd name="connsiteX160" fmla="*/ 6907 w 9844"/>
              <a:gd name="connsiteY160" fmla="*/ 7483 h 9930"/>
              <a:gd name="connsiteX161" fmla="*/ 6924 w 9844"/>
              <a:gd name="connsiteY161" fmla="*/ 7289 h 9930"/>
              <a:gd name="connsiteX162" fmla="*/ 6940 w 9844"/>
              <a:gd name="connsiteY162" fmla="*/ 6992 h 9930"/>
              <a:gd name="connsiteX163" fmla="*/ 6948 w 9844"/>
              <a:gd name="connsiteY163" fmla="*/ 6794 h 9930"/>
              <a:gd name="connsiteX164" fmla="*/ 6960 w 9844"/>
              <a:gd name="connsiteY164" fmla="*/ 6527 h 9930"/>
              <a:gd name="connsiteX165" fmla="*/ 6973 w 9844"/>
              <a:gd name="connsiteY165" fmla="*/ 5990 h 9930"/>
              <a:gd name="connsiteX166" fmla="*/ 6973 w 9844"/>
              <a:gd name="connsiteY166" fmla="*/ 5452 h 9930"/>
              <a:gd name="connsiteX167" fmla="*/ 6963 w 9844"/>
              <a:gd name="connsiteY167" fmla="*/ 4916 h 9930"/>
              <a:gd name="connsiteX168" fmla="*/ 6954 w 9844"/>
              <a:gd name="connsiteY168" fmla="*/ 4647 h 9930"/>
              <a:gd name="connsiteX169" fmla="*/ 6951 w 9844"/>
              <a:gd name="connsiteY169" fmla="*/ 4585 h 9930"/>
              <a:gd name="connsiteX170" fmla="*/ 6939 w 9844"/>
              <a:gd name="connsiteY170" fmla="*/ 4455 h 9930"/>
              <a:gd name="connsiteX171" fmla="*/ 6920 w 9844"/>
              <a:gd name="connsiteY171" fmla="*/ 4330 h 9930"/>
              <a:gd name="connsiteX172" fmla="*/ 6892 w 9844"/>
              <a:gd name="connsiteY172" fmla="*/ 4209 h 9930"/>
              <a:gd name="connsiteX173" fmla="*/ 6862 w 9844"/>
              <a:gd name="connsiteY173" fmla="*/ 4091 h 9930"/>
              <a:gd name="connsiteX174" fmla="*/ 6823 w 9844"/>
              <a:gd name="connsiteY174" fmla="*/ 3978 h 9930"/>
              <a:gd name="connsiteX175" fmla="*/ 6778 w 9844"/>
              <a:gd name="connsiteY175" fmla="*/ 3869 h 9930"/>
              <a:gd name="connsiteX176" fmla="*/ 6727 w 9844"/>
              <a:gd name="connsiteY176" fmla="*/ 3766 h 9930"/>
              <a:gd name="connsiteX177" fmla="*/ 6669 w 9844"/>
              <a:gd name="connsiteY177" fmla="*/ 3672 h 9930"/>
              <a:gd name="connsiteX178" fmla="*/ 6607 w 9844"/>
              <a:gd name="connsiteY178" fmla="*/ 3585 h 9930"/>
              <a:gd name="connsiteX179" fmla="*/ 6539 w 9844"/>
              <a:gd name="connsiteY179" fmla="*/ 3507 h 9930"/>
              <a:gd name="connsiteX180" fmla="*/ 6466 w 9844"/>
              <a:gd name="connsiteY180" fmla="*/ 3438 h 9930"/>
              <a:gd name="connsiteX181" fmla="*/ 6389 w 9844"/>
              <a:gd name="connsiteY181" fmla="*/ 3380 h 9930"/>
              <a:gd name="connsiteX182" fmla="*/ 6306 w 9844"/>
              <a:gd name="connsiteY182" fmla="*/ 3330 h 9930"/>
              <a:gd name="connsiteX183" fmla="*/ 6218 w 9844"/>
              <a:gd name="connsiteY183" fmla="*/ 3295 h 9930"/>
              <a:gd name="connsiteX184" fmla="*/ 6125 w 9844"/>
              <a:gd name="connsiteY184" fmla="*/ 3272 h 9930"/>
              <a:gd name="connsiteX185" fmla="*/ 6077 w 9844"/>
              <a:gd name="connsiteY185" fmla="*/ 3267 h 9930"/>
              <a:gd name="connsiteX186" fmla="*/ 6052 w 9844"/>
              <a:gd name="connsiteY186" fmla="*/ 3266 h 9930"/>
              <a:gd name="connsiteX187" fmla="*/ 6002 w 9844"/>
              <a:gd name="connsiteY187" fmla="*/ 3271 h 9930"/>
              <a:gd name="connsiteX188" fmla="*/ 5952 w 9844"/>
              <a:gd name="connsiteY188" fmla="*/ 3285 h 9930"/>
              <a:gd name="connsiteX189" fmla="*/ 5904 w 9844"/>
              <a:gd name="connsiteY189" fmla="*/ 3310 h 9930"/>
              <a:gd name="connsiteX190" fmla="*/ 5859 w 9844"/>
              <a:gd name="connsiteY190" fmla="*/ 3344 h 9930"/>
              <a:gd name="connsiteX191" fmla="*/ 5820 w 9844"/>
              <a:gd name="connsiteY191" fmla="*/ 3389 h 9930"/>
              <a:gd name="connsiteX192" fmla="*/ 5788 w 9844"/>
              <a:gd name="connsiteY192" fmla="*/ 3441 h 9930"/>
              <a:gd name="connsiteX193" fmla="*/ 5765 w 9844"/>
              <a:gd name="connsiteY193" fmla="*/ 3499 h 9930"/>
              <a:gd name="connsiteX194" fmla="*/ 5756 w 9844"/>
              <a:gd name="connsiteY194" fmla="*/ 3532 h 9930"/>
              <a:gd name="connsiteX195" fmla="*/ 5752 w 9844"/>
              <a:gd name="connsiteY195" fmla="*/ 3560 h 9930"/>
              <a:gd name="connsiteX196" fmla="*/ 5746 w 9844"/>
              <a:gd name="connsiteY196" fmla="*/ 3611 h 9930"/>
              <a:gd name="connsiteX197" fmla="*/ 5751 w 9844"/>
              <a:gd name="connsiteY197" fmla="*/ 3690 h 9930"/>
              <a:gd name="connsiteX198" fmla="*/ 5772 w 9844"/>
              <a:gd name="connsiteY198" fmla="*/ 3795 h 9930"/>
              <a:gd name="connsiteX199" fmla="*/ 5810 w 9844"/>
              <a:gd name="connsiteY199" fmla="*/ 3889 h 9930"/>
              <a:gd name="connsiteX200" fmla="*/ 5835 w 9844"/>
              <a:gd name="connsiteY200" fmla="*/ 3930 h 9930"/>
              <a:gd name="connsiteX201" fmla="*/ 5881 w 9844"/>
              <a:gd name="connsiteY201" fmla="*/ 4002 h 9930"/>
              <a:gd name="connsiteX202" fmla="*/ 5976 w 9844"/>
              <a:gd name="connsiteY202" fmla="*/ 4121 h 9930"/>
              <a:gd name="connsiteX203" fmla="*/ 6074 w 9844"/>
              <a:gd name="connsiteY203" fmla="*/ 4218 h 9930"/>
              <a:gd name="connsiteX204" fmla="*/ 6175 w 9844"/>
              <a:gd name="connsiteY204" fmla="*/ 4295 h 9930"/>
              <a:gd name="connsiteX205" fmla="*/ 6276 w 9844"/>
              <a:gd name="connsiteY205" fmla="*/ 4346 h 9930"/>
              <a:gd name="connsiteX206" fmla="*/ 6379 w 9844"/>
              <a:gd name="connsiteY206" fmla="*/ 4378 h 9930"/>
              <a:gd name="connsiteX207" fmla="*/ 6482 w 9844"/>
              <a:gd name="connsiteY207" fmla="*/ 4391 h 9930"/>
              <a:gd name="connsiteX208" fmla="*/ 6586 w 9844"/>
              <a:gd name="connsiteY208" fmla="*/ 4381 h 9930"/>
              <a:gd name="connsiteX209" fmla="*/ 6688 w 9844"/>
              <a:gd name="connsiteY209" fmla="*/ 4356 h 9930"/>
              <a:gd name="connsiteX210" fmla="*/ 6791 w 9844"/>
              <a:gd name="connsiteY210" fmla="*/ 4313 h 9930"/>
              <a:gd name="connsiteX211" fmla="*/ 6891 w 9844"/>
              <a:gd name="connsiteY211" fmla="*/ 4256 h 9930"/>
              <a:gd name="connsiteX212" fmla="*/ 6989 w 9844"/>
              <a:gd name="connsiteY212" fmla="*/ 4181 h 9930"/>
              <a:gd name="connsiteX213" fmla="*/ 7084 w 9844"/>
              <a:gd name="connsiteY213" fmla="*/ 4092 h 9930"/>
              <a:gd name="connsiteX214" fmla="*/ 7176 w 9844"/>
              <a:gd name="connsiteY214" fmla="*/ 3991 h 9930"/>
              <a:gd name="connsiteX215" fmla="*/ 7265 w 9844"/>
              <a:gd name="connsiteY215" fmla="*/ 3878 h 9930"/>
              <a:gd name="connsiteX216" fmla="*/ 7347 w 9844"/>
              <a:gd name="connsiteY216" fmla="*/ 3752 h 9930"/>
              <a:gd name="connsiteX217" fmla="*/ 7387 w 9844"/>
              <a:gd name="connsiteY217" fmla="*/ 3684 h 9930"/>
              <a:gd name="connsiteX218" fmla="*/ 7457 w 9844"/>
              <a:gd name="connsiteY218" fmla="*/ 3561 h 9930"/>
              <a:gd name="connsiteX219" fmla="*/ 7585 w 9844"/>
              <a:gd name="connsiteY219" fmla="*/ 3297 h 9930"/>
              <a:gd name="connsiteX220" fmla="*/ 7694 w 9844"/>
              <a:gd name="connsiteY220" fmla="*/ 3015 h 9930"/>
              <a:gd name="connsiteX221" fmla="*/ 7762 w 9844"/>
              <a:gd name="connsiteY221" fmla="*/ 2796 h 9930"/>
              <a:gd name="connsiteX222" fmla="*/ 7802 w 9844"/>
              <a:gd name="connsiteY222" fmla="*/ 2647 h 9930"/>
              <a:gd name="connsiteX223" fmla="*/ 7834 w 9844"/>
              <a:gd name="connsiteY223" fmla="*/ 2495 h 9930"/>
              <a:gd name="connsiteX224" fmla="*/ 7863 w 9844"/>
              <a:gd name="connsiteY224" fmla="*/ 2339 h 9930"/>
              <a:gd name="connsiteX225" fmla="*/ 7883 w 9844"/>
              <a:gd name="connsiteY225" fmla="*/ 2185 h 9930"/>
              <a:gd name="connsiteX226" fmla="*/ 7896 w 9844"/>
              <a:gd name="connsiteY226" fmla="*/ 2027 h 9930"/>
              <a:gd name="connsiteX227" fmla="*/ 7904 w 9844"/>
              <a:gd name="connsiteY227" fmla="*/ 1868 h 9930"/>
              <a:gd name="connsiteX228" fmla="*/ 7902 w 9844"/>
              <a:gd name="connsiteY228" fmla="*/ 1710 h 9930"/>
              <a:gd name="connsiteX229" fmla="*/ 7894 w 9844"/>
              <a:gd name="connsiteY229" fmla="*/ 1550 h 9930"/>
              <a:gd name="connsiteX230" fmla="*/ 7880 w 9844"/>
              <a:gd name="connsiteY230" fmla="*/ 1392 h 9930"/>
              <a:gd name="connsiteX231" fmla="*/ 7869 w 9844"/>
              <a:gd name="connsiteY231" fmla="*/ 1313 h 9930"/>
              <a:gd name="connsiteX232" fmla="*/ 7850 w 9844"/>
              <a:gd name="connsiteY232" fmla="*/ 1205 h 9930"/>
              <a:gd name="connsiteX233" fmla="*/ 7826 w 9844"/>
              <a:gd name="connsiteY233" fmla="*/ 1028 h 9930"/>
              <a:gd name="connsiteX234" fmla="*/ 7817 w 9844"/>
              <a:gd name="connsiteY234" fmla="*/ 907 h 9930"/>
              <a:gd name="connsiteX235" fmla="*/ 7819 w 9844"/>
              <a:gd name="connsiteY235" fmla="*/ 790 h 9930"/>
              <a:gd name="connsiteX236" fmla="*/ 7837 w 9844"/>
              <a:gd name="connsiteY236" fmla="*/ 680 h 9930"/>
              <a:gd name="connsiteX237" fmla="*/ 7866 w 9844"/>
              <a:gd name="connsiteY237" fmla="*/ 608 h 9930"/>
              <a:gd name="connsiteX238" fmla="*/ 7889 w 9844"/>
              <a:gd name="connsiteY238" fmla="*/ 561 h 9930"/>
              <a:gd name="connsiteX239" fmla="*/ 7922 w 9844"/>
              <a:gd name="connsiteY239" fmla="*/ 522 h 9930"/>
              <a:gd name="connsiteX240" fmla="*/ 7958 w 9844"/>
              <a:gd name="connsiteY240" fmla="*/ 488 h 9930"/>
              <a:gd name="connsiteX241" fmla="*/ 7978 w 9844"/>
              <a:gd name="connsiteY241" fmla="*/ 474 h 9930"/>
              <a:gd name="connsiteX242" fmla="*/ 8014 w 9844"/>
              <a:gd name="connsiteY242" fmla="*/ 454 h 9930"/>
              <a:gd name="connsiteX243" fmla="*/ 8082 w 9844"/>
              <a:gd name="connsiteY243" fmla="*/ 440 h 9930"/>
              <a:gd name="connsiteX244" fmla="*/ 8149 w 9844"/>
              <a:gd name="connsiteY244" fmla="*/ 449 h 9930"/>
              <a:gd name="connsiteX245" fmla="*/ 8218 w 9844"/>
              <a:gd name="connsiteY245" fmla="*/ 481 h 9930"/>
              <a:gd name="connsiteX246" fmla="*/ 8284 w 9844"/>
              <a:gd name="connsiteY246" fmla="*/ 527 h 9930"/>
              <a:gd name="connsiteX247" fmla="*/ 8344 w 9844"/>
              <a:gd name="connsiteY247" fmla="*/ 589 h 9930"/>
              <a:gd name="connsiteX248" fmla="*/ 8399 w 9844"/>
              <a:gd name="connsiteY248" fmla="*/ 658 h 9930"/>
              <a:gd name="connsiteX249" fmla="*/ 8444 w 9844"/>
              <a:gd name="connsiteY249" fmla="*/ 729 h 9930"/>
              <a:gd name="connsiteX250" fmla="*/ 8465 w 9844"/>
              <a:gd name="connsiteY250" fmla="*/ 765 h 9930"/>
              <a:gd name="connsiteX251" fmla="*/ 8548 w 9844"/>
              <a:gd name="connsiteY251" fmla="*/ 938 h 9930"/>
              <a:gd name="connsiteX252" fmla="*/ 8687 w 9844"/>
              <a:gd name="connsiteY252" fmla="*/ 1222 h 9930"/>
              <a:gd name="connsiteX253" fmla="*/ 8760 w 9844"/>
              <a:gd name="connsiteY253" fmla="*/ 1348 h 9930"/>
              <a:gd name="connsiteX254" fmla="*/ 8814 w 9844"/>
              <a:gd name="connsiteY254" fmla="*/ 1422 h 9930"/>
              <a:gd name="connsiteX255" fmla="*/ 8869 w 9844"/>
              <a:gd name="connsiteY255" fmla="*/ 1488 h 9930"/>
              <a:gd name="connsiteX256" fmla="*/ 8925 w 9844"/>
              <a:gd name="connsiteY256" fmla="*/ 1535 h 9930"/>
              <a:gd name="connsiteX257" fmla="*/ 8986 w 9844"/>
              <a:gd name="connsiteY257" fmla="*/ 1567 h 9930"/>
              <a:gd name="connsiteX258" fmla="*/ 9048 w 9844"/>
              <a:gd name="connsiteY258" fmla="*/ 1580 h 9930"/>
              <a:gd name="connsiteX259" fmla="*/ 9113 w 9844"/>
              <a:gd name="connsiteY259" fmla="*/ 1572 h 9930"/>
              <a:gd name="connsiteX260" fmla="*/ 9182 w 9844"/>
              <a:gd name="connsiteY260" fmla="*/ 1540 h 9930"/>
              <a:gd name="connsiteX261" fmla="*/ 9254 w 9844"/>
              <a:gd name="connsiteY261" fmla="*/ 1481 h 9930"/>
              <a:gd name="connsiteX262" fmla="*/ 9330 w 9844"/>
              <a:gd name="connsiteY262" fmla="*/ 1390 h 9930"/>
              <a:gd name="connsiteX263" fmla="*/ 9370 w 9844"/>
              <a:gd name="connsiteY263" fmla="*/ 1333 h 9930"/>
              <a:gd name="connsiteX264" fmla="*/ 9408 w 9844"/>
              <a:gd name="connsiteY264" fmla="*/ 1269 h 9930"/>
              <a:gd name="connsiteX265" fmla="*/ 9475 w 9844"/>
              <a:gd name="connsiteY265" fmla="*/ 1131 h 9930"/>
              <a:gd name="connsiteX266" fmla="*/ 9530 w 9844"/>
              <a:gd name="connsiteY266" fmla="*/ 979 h 9930"/>
              <a:gd name="connsiteX267" fmla="*/ 9577 w 9844"/>
              <a:gd name="connsiteY267" fmla="*/ 823 h 9930"/>
              <a:gd name="connsiteX268" fmla="*/ 9598 w 9844"/>
              <a:gd name="connsiteY268" fmla="*/ 744 h 9930"/>
              <a:gd name="connsiteX269" fmla="*/ 9648 w 9844"/>
              <a:gd name="connsiteY269" fmla="*/ 555 h 9930"/>
              <a:gd name="connsiteX270" fmla="*/ 9733 w 9844"/>
              <a:gd name="connsiteY270" fmla="*/ 265 h 9930"/>
              <a:gd name="connsiteX271" fmla="*/ 9802 w 9844"/>
              <a:gd name="connsiteY271" fmla="*/ 83 h 9930"/>
              <a:gd name="connsiteX272" fmla="*/ 9844 w 9844"/>
              <a:gd name="connsiteY272" fmla="*/ 0 h 9930"/>
              <a:gd name="connsiteX0" fmla="*/ 0 w 9846"/>
              <a:gd name="connsiteY0" fmla="*/ 9913 h 9913"/>
              <a:gd name="connsiteX1" fmla="*/ 150 w 9846"/>
              <a:gd name="connsiteY1" fmla="*/ 9812 h 9913"/>
              <a:gd name="connsiteX2" fmla="*/ 294 w 9846"/>
              <a:gd name="connsiteY2" fmla="*/ 9697 h 9913"/>
              <a:gd name="connsiteX3" fmla="*/ 430 w 9846"/>
              <a:gd name="connsiteY3" fmla="*/ 9570 h 9913"/>
              <a:gd name="connsiteX4" fmla="*/ 558 w 9846"/>
              <a:gd name="connsiteY4" fmla="*/ 9427 h 9913"/>
              <a:gd name="connsiteX5" fmla="*/ 675 w 9846"/>
              <a:gd name="connsiteY5" fmla="*/ 9271 h 9913"/>
              <a:gd name="connsiteX6" fmla="*/ 779 w 9846"/>
              <a:gd name="connsiteY6" fmla="*/ 9103 h 9913"/>
              <a:gd name="connsiteX7" fmla="*/ 869 w 9846"/>
              <a:gd name="connsiteY7" fmla="*/ 8918 h 9913"/>
              <a:gd name="connsiteX8" fmla="*/ 945 w 9846"/>
              <a:gd name="connsiteY8" fmla="*/ 8723 h 9913"/>
              <a:gd name="connsiteX9" fmla="*/ 1002 w 9846"/>
              <a:gd name="connsiteY9" fmla="*/ 8512 h 9913"/>
              <a:gd name="connsiteX10" fmla="*/ 1023 w 9846"/>
              <a:gd name="connsiteY10" fmla="*/ 8401 h 9913"/>
              <a:gd name="connsiteX11" fmla="*/ 1038 w 9846"/>
              <a:gd name="connsiteY11" fmla="*/ 8311 h 9913"/>
              <a:gd name="connsiteX12" fmla="*/ 1054 w 9846"/>
              <a:gd name="connsiteY12" fmla="*/ 8128 h 9913"/>
              <a:gd name="connsiteX13" fmla="*/ 1056 w 9846"/>
              <a:gd name="connsiteY13" fmla="*/ 7948 h 9913"/>
              <a:gd name="connsiteX14" fmla="*/ 1040 w 9846"/>
              <a:gd name="connsiteY14" fmla="*/ 7767 h 9913"/>
              <a:gd name="connsiteX15" fmla="*/ 1009 w 9846"/>
              <a:gd name="connsiteY15" fmla="*/ 7592 h 9913"/>
              <a:gd name="connsiteX16" fmla="*/ 959 w 9846"/>
              <a:gd name="connsiteY16" fmla="*/ 7424 h 9913"/>
              <a:gd name="connsiteX17" fmla="*/ 895 w 9846"/>
              <a:gd name="connsiteY17" fmla="*/ 7268 h 9913"/>
              <a:gd name="connsiteX18" fmla="*/ 811 w 9846"/>
              <a:gd name="connsiteY18" fmla="*/ 7121 h 9913"/>
              <a:gd name="connsiteX19" fmla="*/ 761 w 9846"/>
              <a:gd name="connsiteY19" fmla="*/ 7052 h 9913"/>
              <a:gd name="connsiteX20" fmla="*/ 730 w 9846"/>
              <a:gd name="connsiteY20" fmla="*/ 7012 h 9913"/>
              <a:gd name="connsiteX21" fmla="*/ 664 w 9846"/>
              <a:gd name="connsiteY21" fmla="*/ 6950 h 9913"/>
              <a:gd name="connsiteX22" fmla="*/ 601 w 9846"/>
              <a:gd name="connsiteY22" fmla="*/ 6904 h 9913"/>
              <a:gd name="connsiteX23" fmla="*/ 538 w 9846"/>
              <a:gd name="connsiteY23" fmla="*/ 6877 h 9913"/>
              <a:gd name="connsiteX24" fmla="*/ 477 w 9846"/>
              <a:gd name="connsiteY24" fmla="*/ 6866 h 9913"/>
              <a:gd name="connsiteX25" fmla="*/ 417 w 9846"/>
              <a:gd name="connsiteY25" fmla="*/ 6871 h 9913"/>
              <a:gd name="connsiteX26" fmla="*/ 360 w 9846"/>
              <a:gd name="connsiteY26" fmla="*/ 6890 h 9913"/>
              <a:gd name="connsiteX27" fmla="*/ 308 w 9846"/>
              <a:gd name="connsiteY27" fmla="*/ 6922 h 9913"/>
              <a:gd name="connsiteX28" fmla="*/ 262 w 9846"/>
              <a:gd name="connsiteY28" fmla="*/ 6968 h 9913"/>
              <a:gd name="connsiteX29" fmla="*/ 221 w 9846"/>
              <a:gd name="connsiteY29" fmla="*/ 7027 h 9913"/>
              <a:gd name="connsiteX30" fmla="*/ 186 w 9846"/>
              <a:gd name="connsiteY30" fmla="*/ 7098 h 9913"/>
              <a:gd name="connsiteX31" fmla="*/ 157 w 9846"/>
              <a:gd name="connsiteY31" fmla="*/ 7177 h 9913"/>
              <a:gd name="connsiteX32" fmla="*/ 138 w 9846"/>
              <a:gd name="connsiteY32" fmla="*/ 7268 h 9913"/>
              <a:gd name="connsiteX33" fmla="*/ 125 w 9846"/>
              <a:gd name="connsiteY33" fmla="*/ 7362 h 9913"/>
              <a:gd name="connsiteX34" fmla="*/ 122 w 9846"/>
              <a:gd name="connsiteY34" fmla="*/ 7467 h 9913"/>
              <a:gd name="connsiteX35" fmla="*/ 129 w 9846"/>
              <a:gd name="connsiteY35" fmla="*/ 7577 h 9913"/>
              <a:gd name="connsiteX36" fmla="*/ 136 w 9846"/>
              <a:gd name="connsiteY36" fmla="*/ 7633 h 9913"/>
              <a:gd name="connsiteX37" fmla="*/ 151 w 9846"/>
              <a:gd name="connsiteY37" fmla="*/ 7730 h 9913"/>
              <a:gd name="connsiteX38" fmla="*/ 196 w 9846"/>
              <a:gd name="connsiteY38" fmla="*/ 7914 h 9913"/>
              <a:gd name="connsiteX39" fmla="*/ 256 w 9846"/>
              <a:gd name="connsiteY39" fmla="*/ 8091 h 9913"/>
              <a:gd name="connsiteX40" fmla="*/ 330 w 9846"/>
              <a:gd name="connsiteY40" fmla="*/ 8261 h 9913"/>
              <a:gd name="connsiteX41" fmla="*/ 417 w 9846"/>
              <a:gd name="connsiteY41" fmla="*/ 8420 h 9913"/>
              <a:gd name="connsiteX42" fmla="*/ 512 w 9846"/>
              <a:gd name="connsiteY42" fmla="*/ 8571 h 9913"/>
              <a:gd name="connsiteX43" fmla="*/ 618 w 9846"/>
              <a:gd name="connsiteY43" fmla="*/ 8712 h 9913"/>
              <a:gd name="connsiteX44" fmla="*/ 735 w 9846"/>
              <a:gd name="connsiteY44" fmla="*/ 8842 h 9913"/>
              <a:gd name="connsiteX45" fmla="*/ 856 w 9846"/>
              <a:gd name="connsiteY45" fmla="*/ 8963 h 9913"/>
              <a:gd name="connsiteX46" fmla="*/ 984 w 9846"/>
              <a:gd name="connsiteY46" fmla="*/ 9068 h 9913"/>
              <a:gd name="connsiteX47" fmla="*/ 1113 w 9846"/>
              <a:gd name="connsiteY47" fmla="*/ 9161 h 9913"/>
              <a:gd name="connsiteX48" fmla="*/ 1247 w 9846"/>
              <a:gd name="connsiteY48" fmla="*/ 9242 h 9913"/>
              <a:gd name="connsiteX49" fmla="*/ 1380 w 9846"/>
              <a:gd name="connsiteY49" fmla="*/ 9309 h 9913"/>
              <a:gd name="connsiteX50" fmla="*/ 1516 w 9846"/>
              <a:gd name="connsiteY50" fmla="*/ 9361 h 9913"/>
              <a:gd name="connsiteX51" fmla="*/ 1650 w 9846"/>
              <a:gd name="connsiteY51" fmla="*/ 9395 h 9913"/>
              <a:gd name="connsiteX52" fmla="*/ 1780 w 9846"/>
              <a:gd name="connsiteY52" fmla="*/ 9416 h 9913"/>
              <a:gd name="connsiteX53" fmla="*/ 1842 w 9846"/>
              <a:gd name="connsiteY53" fmla="*/ 9417 h 9913"/>
              <a:gd name="connsiteX54" fmla="*/ 1915 w 9846"/>
              <a:gd name="connsiteY54" fmla="*/ 9416 h 9913"/>
              <a:gd name="connsiteX55" fmla="*/ 2059 w 9846"/>
              <a:gd name="connsiteY55" fmla="*/ 9394 h 9913"/>
              <a:gd name="connsiteX56" fmla="*/ 2193 w 9846"/>
              <a:gd name="connsiteY56" fmla="*/ 9345 h 9913"/>
              <a:gd name="connsiteX57" fmla="*/ 2323 w 9846"/>
              <a:gd name="connsiteY57" fmla="*/ 9271 h 9913"/>
              <a:gd name="connsiteX58" fmla="*/ 2438 w 9846"/>
              <a:gd name="connsiteY58" fmla="*/ 9173 h 9913"/>
              <a:gd name="connsiteX59" fmla="*/ 2544 w 9846"/>
              <a:gd name="connsiteY59" fmla="*/ 9047 h 9913"/>
              <a:gd name="connsiteX60" fmla="*/ 2612 w 9846"/>
              <a:gd name="connsiteY60" fmla="*/ 8939 h 9913"/>
              <a:gd name="connsiteX61" fmla="*/ 2653 w 9846"/>
              <a:gd name="connsiteY61" fmla="*/ 8857 h 9913"/>
              <a:gd name="connsiteX62" fmla="*/ 2688 w 9846"/>
              <a:gd name="connsiteY62" fmla="*/ 8770 h 9913"/>
              <a:gd name="connsiteX63" fmla="*/ 2722 w 9846"/>
              <a:gd name="connsiteY63" fmla="*/ 8677 h 9913"/>
              <a:gd name="connsiteX64" fmla="*/ 2735 w 9846"/>
              <a:gd name="connsiteY64" fmla="*/ 8626 h 9913"/>
              <a:gd name="connsiteX65" fmla="*/ 2753 w 9846"/>
              <a:gd name="connsiteY65" fmla="*/ 8548 h 9913"/>
              <a:gd name="connsiteX66" fmla="*/ 2782 w 9846"/>
              <a:gd name="connsiteY66" fmla="*/ 8392 h 9913"/>
              <a:gd name="connsiteX67" fmla="*/ 2796 w 9846"/>
              <a:gd name="connsiteY67" fmla="*/ 8247 h 9913"/>
              <a:gd name="connsiteX68" fmla="*/ 2800 w 9846"/>
              <a:gd name="connsiteY68" fmla="*/ 8105 h 9913"/>
              <a:gd name="connsiteX69" fmla="*/ 2792 w 9846"/>
              <a:gd name="connsiteY69" fmla="*/ 7970 h 9913"/>
              <a:gd name="connsiteX70" fmla="*/ 2774 w 9846"/>
              <a:gd name="connsiteY70" fmla="*/ 7838 h 9913"/>
              <a:gd name="connsiteX71" fmla="*/ 2748 w 9846"/>
              <a:gd name="connsiteY71" fmla="*/ 7707 h 9913"/>
              <a:gd name="connsiteX72" fmla="*/ 2714 w 9846"/>
              <a:gd name="connsiteY72" fmla="*/ 7582 h 9913"/>
              <a:gd name="connsiteX73" fmla="*/ 2651 w 9846"/>
              <a:gd name="connsiteY73" fmla="*/ 7398 h 9913"/>
              <a:gd name="connsiteX74" fmla="*/ 2549 w 9846"/>
              <a:gd name="connsiteY74" fmla="*/ 7156 h 9913"/>
              <a:gd name="connsiteX75" fmla="*/ 2377 w 9846"/>
              <a:gd name="connsiteY75" fmla="*/ 6797 h 9913"/>
              <a:gd name="connsiteX76" fmla="*/ 2261 w 9846"/>
              <a:gd name="connsiteY76" fmla="*/ 6547 h 9913"/>
              <a:gd name="connsiteX77" fmla="*/ 2098 w 9846"/>
              <a:gd name="connsiteY77" fmla="*/ 6208 h 9913"/>
              <a:gd name="connsiteX78" fmla="*/ 1803 w 9846"/>
              <a:gd name="connsiteY78" fmla="*/ 5590 h 9913"/>
              <a:gd name="connsiteX79" fmla="*/ 1657 w 9846"/>
              <a:gd name="connsiteY79" fmla="*/ 5255 h 9913"/>
              <a:gd name="connsiteX80" fmla="*/ 1566 w 9846"/>
              <a:gd name="connsiteY80" fmla="*/ 5026 h 9913"/>
              <a:gd name="connsiteX81" fmla="*/ 1483 w 9846"/>
              <a:gd name="connsiteY81" fmla="*/ 4794 h 9913"/>
              <a:gd name="connsiteX82" fmla="*/ 1413 w 9846"/>
              <a:gd name="connsiteY82" fmla="*/ 4561 h 9913"/>
              <a:gd name="connsiteX83" fmla="*/ 1359 w 9846"/>
              <a:gd name="connsiteY83" fmla="*/ 4325 h 9913"/>
              <a:gd name="connsiteX84" fmla="*/ 1320 w 9846"/>
              <a:gd name="connsiteY84" fmla="*/ 4094 h 9913"/>
              <a:gd name="connsiteX85" fmla="*/ 1302 w 9846"/>
              <a:gd name="connsiteY85" fmla="*/ 3866 h 9913"/>
              <a:gd name="connsiteX86" fmla="*/ 1305 w 9846"/>
              <a:gd name="connsiteY86" fmla="*/ 3698 h 9913"/>
              <a:gd name="connsiteX87" fmla="*/ 1313 w 9846"/>
              <a:gd name="connsiteY87" fmla="*/ 3590 h 9913"/>
              <a:gd name="connsiteX88" fmla="*/ 1329 w 9846"/>
              <a:gd name="connsiteY88" fmla="*/ 3481 h 9913"/>
              <a:gd name="connsiteX89" fmla="*/ 1354 w 9846"/>
              <a:gd name="connsiteY89" fmla="*/ 3376 h 9913"/>
              <a:gd name="connsiteX90" fmla="*/ 1382 w 9846"/>
              <a:gd name="connsiteY90" fmla="*/ 3273 h 9913"/>
              <a:gd name="connsiteX91" fmla="*/ 1422 w 9846"/>
              <a:gd name="connsiteY91" fmla="*/ 3172 h 9913"/>
              <a:gd name="connsiteX92" fmla="*/ 1443 w 9846"/>
              <a:gd name="connsiteY92" fmla="*/ 3125 h 9913"/>
              <a:gd name="connsiteX93" fmla="*/ 1476 w 9846"/>
              <a:gd name="connsiteY93" fmla="*/ 3054 h 9913"/>
              <a:gd name="connsiteX94" fmla="*/ 1552 w 9846"/>
              <a:gd name="connsiteY94" fmla="*/ 2937 h 9913"/>
              <a:gd name="connsiteX95" fmla="*/ 1639 w 9846"/>
              <a:gd name="connsiteY95" fmla="*/ 2834 h 9913"/>
              <a:gd name="connsiteX96" fmla="*/ 1733 w 9846"/>
              <a:gd name="connsiteY96" fmla="*/ 2749 h 9913"/>
              <a:gd name="connsiteX97" fmla="*/ 1835 w 9846"/>
              <a:gd name="connsiteY97" fmla="*/ 2678 h 9913"/>
              <a:gd name="connsiteX98" fmla="*/ 1945 w 9846"/>
              <a:gd name="connsiteY98" fmla="*/ 2621 h 9913"/>
              <a:gd name="connsiteX99" fmla="*/ 2059 w 9846"/>
              <a:gd name="connsiteY99" fmla="*/ 2581 h 9913"/>
              <a:gd name="connsiteX100" fmla="*/ 2174 w 9846"/>
              <a:gd name="connsiteY100" fmla="*/ 2553 h 9913"/>
              <a:gd name="connsiteX101" fmla="*/ 2294 w 9846"/>
              <a:gd name="connsiteY101" fmla="*/ 2537 h 9913"/>
              <a:gd name="connsiteX102" fmla="*/ 2416 w 9846"/>
              <a:gd name="connsiteY102" fmla="*/ 2532 h 9913"/>
              <a:gd name="connsiteX103" fmla="*/ 2538 w 9846"/>
              <a:gd name="connsiteY103" fmla="*/ 2538 h 9913"/>
              <a:gd name="connsiteX104" fmla="*/ 2657 w 9846"/>
              <a:gd name="connsiteY104" fmla="*/ 2555 h 9913"/>
              <a:gd name="connsiteX105" fmla="*/ 2774 w 9846"/>
              <a:gd name="connsiteY105" fmla="*/ 2581 h 9913"/>
              <a:gd name="connsiteX106" fmla="*/ 2888 w 9846"/>
              <a:gd name="connsiteY106" fmla="*/ 2615 h 9913"/>
              <a:gd name="connsiteX107" fmla="*/ 2997 w 9846"/>
              <a:gd name="connsiteY107" fmla="*/ 2657 h 9913"/>
              <a:gd name="connsiteX108" fmla="*/ 3099 w 9846"/>
              <a:gd name="connsiteY108" fmla="*/ 2708 h 9913"/>
              <a:gd name="connsiteX109" fmla="*/ 3149 w 9846"/>
              <a:gd name="connsiteY109" fmla="*/ 2736 h 9913"/>
              <a:gd name="connsiteX110" fmla="*/ 3203 w 9846"/>
              <a:gd name="connsiteY110" fmla="*/ 2769 h 9913"/>
              <a:gd name="connsiteX111" fmla="*/ 3313 w 9846"/>
              <a:gd name="connsiteY111" fmla="*/ 2844 h 9913"/>
              <a:gd name="connsiteX112" fmla="*/ 3418 w 9846"/>
              <a:gd name="connsiteY112" fmla="*/ 2928 h 9913"/>
              <a:gd name="connsiteX113" fmla="*/ 3521 w 9846"/>
              <a:gd name="connsiteY113" fmla="*/ 3018 h 9913"/>
              <a:gd name="connsiteX114" fmla="*/ 3670 w 9846"/>
              <a:gd name="connsiteY114" fmla="*/ 3168 h 9913"/>
              <a:gd name="connsiteX115" fmla="*/ 3858 w 9846"/>
              <a:gd name="connsiteY115" fmla="*/ 3392 h 9913"/>
              <a:gd name="connsiteX116" fmla="*/ 4027 w 9846"/>
              <a:gd name="connsiteY116" fmla="*/ 3639 h 9913"/>
              <a:gd name="connsiteX117" fmla="*/ 4183 w 9846"/>
              <a:gd name="connsiteY117" fmla="*/ 3907 h 9913"/>
              <a:gd name="connsiteX118" fmla="*/ 4323 w 9846"/>
              <a:gd name="connsiteY118" fmla="*/ 4190 h 9913"/>
              <a:gd name="connsiteX119" fmla="*/ 4442 w 9846"/>
              <a:gd name="connsiteY119" fmla="*/ 4486 h 9913"/>
              <a:gd name="connsiteX120" fmla="*/ 4492 w 9846"/>
              <a:gd name="connsiteY120" fmla="*/ 4641 h 9913"/>
              <a:gd name="connsiteX121" fmla="*/ 4531 w 9846"/>
              <a:gd name="connsiteY121" fmla="*/ 4754 h 9913"/>
              <a:gd name="connsiteX122" fmla="*/ 4594 w 9846"/>
              <a:gd name="connsiteY122" fmla="*/ 4988 h 9913"/>
              <a:gd name="connsiteX123" fmla="*/ 4646 w 9846"/>
              <a:gd name="connsiteY123" fmla="*/ 5224 h 9913"/>
              <a:gd name="connsiteX124" fmla="*/ 4690 w 9846"/>
              <a:gd name="connsiteY124" fmla="*/ 5462 h 9913"/>
              <a:gd name="connsiteX125" fmla="*/ 4747 w 9846"/>
              <a:gd name="connsiteY125" fmla="*/ 5825 h 9913"/>
              <a:gd name="connsiteX126" fmla="*/ 4818 w 9846"/>
              <a:gd name="connsiteY126" fmla="*/ 6308 h 9913"/>
              <a:gd name="connsiteX127" fmla="*/ 4875 w 9846"/>
              <a:gd name="connsiteY127" fmla="*/ 6666 h 9913"/>
              <a:gd name="connsiteX128" fmla="*/ 4919 w 9846"/>
              <a:gd name="connsiteY128" fmla="*/ 6902 h 9913"/>
              <a:gd name="connsiteX129" fmla="*/ 4972 w 9846"/>
              <a:gd name="connsiteY129" fmla="*/ 7132 h 9913"/>
              <a:gd name="connsiteX130" fmla="*/ 5034 w 9846"/>
              <a:gd name="connsiteY130" fmla="*/ 7359 h 9913"/>
              <a:gd name="connsiteX131" fmla="*/ 5108 w 9846"/>
              <a:gd name="connsiteY131" fmla="*/ 7581 h 9913"/>
              <a:gd name="connsiteX132" fmla="*/ 5196 w 9846"/>
              <a:gd name="connsiteY132" fmla="*/ 7793 h 9913"/>
              <a:gd name="connsiteX133" fmla="*/ 5303 w 9846"/>
              <a:gd name="connsiteY133" fmla="*/ 7999 h 9913"/>
              <a:gd name="connsiteX134" fmla="*/ 5426 w 9846"/>
              <a:gd name="connsiteY134" fmla="*/ 8194 h 9913"/>
              <a:gd name="connsiteX135" fmla="*/ 5496 w 9846"/>
              <a:gd name="connsiteY135" fmla="*/ 8288 h 9913"/>
              <a:gd name="connsiteX136" fmla="*/ 5527 w 9846"/>
              <a:gd name="connsiteY136" fmla="*/ 8327 h 9913"/>
              <a:gd name="connsiteX137" fmla="*/ 5593 w 9846"/>
              <a:gd name="connsiteY137" fmla="*/ 8397 h 9913"/>
              <a:gd name="connsiteX138" fmla="*/ 5658 w 9846"/>
              <a:gd name="connsiteY138" fmla="*/ 8458 h 9913"/>
              <a:gd name="connsiteX139" fmla="*/ 5725 w 9846"/>
              <a:gd name="connsiteY139" fmla="*/ 8511 h 9913"/>
              <a:gd name="connsiteX140" fmla="*/ 5791 w 9846"/>
              <a:gd name="connsiteY140" fmla="*/ 8551 h 9913"/>
              <a:gd name="connsiteX141" fmla="*/ 5860 w 9846"/>
              <a:gd name="connsiteY141" fmla="*/ 8581 h 9913"/>
              <a:gd name="connsiteX142" fmla="*/ 5928 w 9846"/>
              <a:gd name="connsiteY142" fmla="*/ 8603 h 9913"/>
              <a:gd name="connsiteX143" fmla="*/ 5998 w 9846"/>
              <a:gd name="connsiteY143" fmla="*/ 8615 h 9913"/>
              <a:gd name="connsiteX144" fmla="*/ 6067 w 9846"/>
              <a:gd name="connsiteY144" fmla="*/ 8615 h 9913"/>
              <a:gd name="connsiteX145" fmla="*/ 6136 w 9846"/>
              <a:gd name="connsiteY145" fmla="*/ 8607 h 9913"/>
              <a:gd name="connsiteX146" fmla="*/ 6205 w 9846"/>
              <a:gd name="connsiteY146" fmla="*/ 8587 h 9913"/>
              <a:gd name="connsiteX147" fmla="*/ 6274 w 9846"/>
              <a:gd name="connsiteY147" fmla="*/ 8559 h 9913"/>
              <a:gd name="connsiteX148" fmla="*/ 6343 w 9846"/>
              <a:gd name="connsiteY148" fmla="*/ 8522 h 9913"/>
              <a:gd name="connsiteX149" fmla="*/ 6410 w 9846"/>
              <a:gd name="connsiteY149" fmla="*/ 8472 h 9913"/>
              <a:gd name="connsiteX150" fmla="*/ 6477 w 9846"/>
              <a:gd name="connsiteY150" fmla="*/ 8414 h 9913"/>
              <a:gd name="connsiteX151" fmla="*/ 6543 w 9846"/>
              <a:gd name="connsiteY151" fmla="*/ 8345 h 9913"/>
              <a:gd name="connsiteX152" fmla="*/ 6576 w 9846"/>
              <a:gd name="connsiteY152" fmla="*/ 8307 h 9913"/>
              <a:gd name="connsiteX153" fmla="*/ 6605 w 9846"/>
              <a:gd name="connsiteY153" fmla="*/ 8271 h 9913"/>
              <a:gd name="connsiteX154" fmla="*/ 6658 w 9846"/>
              <a:gd name="connsiteY154" fmla="*/ 8197 h 9913"/>
              <a:gd name="connsiteX155" fmla="*/ 6701 w 9846"/>
              <a:gd name="connsiteY155" fmla="*/ 8117 h 9913"/>
              <a:gd name="connsiteX156" fmla="*/ 6740 w 9846"/>
              <a:gd name="connsiteY156" fmla="*/ 8033 h 9913"/>
              <a:gd name="connsiteX157" fmla="*/ 6786 w 9846"/>
              <a:gd name="connsiteY157" fmla="*/ 7906 h 9913"/>
              <a:gd name="connsiteX158" fmla="*/ 6832 w 9846"/>
              <a:gd name="connsiteY158" fmla="*/ 7724 h 9913"/>
              <a:gd name="connsiteX159" fmla="*/ 6862 w 9846"/>
              <a:gd name="connsiteY159" fmla="*/ 7536 h 9913"/>
              <a:gd name="connsiteX160" fmla="*/ 6880 w 9846"/>
              <a:gd name="connsiteY160" fmla="*/ 7340 h 9913"/>
              <a:gd name="connsiteX161" fmla="*/ 6896 w 9846"/>
              <a:gd name="connsiteY161" fmla="*/ 7041 h 9913"/>
              <a:gd name="connsiteX162" fmla="*/ 6904 w 9846"/>
              <a:gd name="connsiteY162" fmla="*/ 6842 h 9913"/>
              <a:gd name="connsiteX163" fmla="*/ 6916 w 9846"/>
              <a:gd name="connsiteY163" fmla="*/ 6573 h 9913"/>
              <a:gd name="connsiteX164" fmla="*/ 6930 w 9846"/>
              <a:gd name="connsiteY164" fmla="*/ 6032 h 9913"/>
              <a:gd name="connsiteX165" fmla="*/ 6930 w 9846"/>
              <a:gd name="connsiteY165" fmla="*/ 5490 h 9913"/>
              <a:gd name="connsiteX166" fmla="*/ 6919 w 9846"/>
              <a:gd name="connsiteY166" fmla="*/ 4951 h 9913"/>
              <a:gd name="connsiteX167" fmla="*/ 6910 w 9846"/>
              <a:gd name="connsiteY167" fmla="*/ 4680 h 9913"/>
              <a:gd name="connsiteX168" fmla="*/ 6907 w 9846"/>
              <a:gd name="connsiteY168" fmla="*/ 4617 h 9913"/>
              <a:gd name="connsiteX169" fmla="*/ 6895 w 9846"/>
              <a:gd name="connsiteY169" fmla="*/ 4486 h 9913"/>
              <a:gd name="connsiteX170" fmla="*/ 6876 w 9846"/>
              <a:gd name="connsiteY170" fmla="*/ 4361 h 9913"/>
              <a:gd name="connsiteX171" fmla="*/ 6847 w 9846"/>
              <a:gd name="connsiteY171" fmla="*/ 4239 h 9913"/>
              <a:gd name="connsiteX172" fmla="*/ 6817 w 9846"/>
              <a:gd name="connsiteY172" fmla="*/ 4120 h 9913"/>
              <a:gd name="connsiteX173" fmla="*/ 6777 w 9846"/>
              <a:gd name="connsiteY173" fmla="*/ 4006 h 9913"/>
              <a:gd name="connsiteX174" fmla="*/ 6731 w 9846"/>
              <a:gd name="connsiteY174" fmla="*/ 3896 h 9913"/>
              <a:gd name="connsiteX175" fmla="*/ 6680 w 9846"/>
              <a:gd name="connsiteY175" fmla="*/ 3793 h 9913"/>
              <a:gd name="connsiteX176" fmla="*/ 6621 w 9846"/>
              <a:gd name="connsiteY176" fmla="*/ 3698 h 9913"/>
              <a:gd name="connsiteX177" fmla="*/ 6558 w 9846"/>
              <a:gd name="connsiteY177" fmla="*/ 3610 h 9913"/>
              <a:gd name="connsiteX178" fmla="*/ 6489 w 9846"/>
              <a:gd name="connsiteY178" fmla="*/ 3532 h 9913"/>
              <a:gd name="connsiteX179" fmla="*/ 6414 w 9846"/>
              <a:gd name="connsiteY179" fmla="*/ 3462 h 9913"/>
              <a:gd name="connsiteX180" fmla="*/ 6336 w 9846"/>
              <a:gd name="connsiteY180" fmla="*/ 3404 h 9913"/>
              <a:gd name="connsiteX181" fmla="*/ 6252 w 9846"/>
              <a:gd name="connsiteY181" fmla="*/ 3353 h 9913"/>
              <a:gd name="connsiteX182" fmla="*/ 6163 w 9846"/>
              <a:gd name="connsiteY182" fmla="*/ 3318 h 9913"/>
              <a:gd name="connsiteX183" fmla="*/ 6068 w 9846"/>
              <a:gd name="connsiteY183" fmla="*/ 3295 h 9913"/>
              <a:gd name="connsiteX184" fmla="*/ 6019 w 9846"/>
              <a:gd name="connsiteY184" fmla="*/ 3290 h 9913"/>
              <a:gd name="connsiteX185" fmla="*/ 5994 w 9846"/>
              <a:gd name="connsiteY185" fmla="*/ 3289 h 9913"/>
              <a:gd name="connsiteX186" fmla="*/ 5943 w 9846"/>
              <a:gd name="connsiteY186" fmla="*/ 3294 h 9913"/>
              <a:gd name="connsiteX187" fmla="*/ 5892 w 9846"/>
              <a:gd name="connsiteY187" fmla="*/ 3308 h 9913"/>
              <a:gd name="connsiteX188" fmla="*/ 5844 w 9846"/>
              <a:gd name="connsiteY188" fmla="*/ 3333 h 9913"/>
              <a:gd name="connsiteX189" fmla="*/ 5798 w 9846"/>
              <a:gd name="connsiteY189" fmla="*/ 3368 h 9913"/>
              <a:gd name="connsiteX190" fmla="*/ 5758 w 9846"/>
              <a:gd name="connsiteY190" fmla="*/ 3413 h 9913"/>
              <a:gd name="connsiteX191" fmla="*/ 5726 w 9846"/>
              <a:gd name="connsiteY191" fmla="*/ 3465 h 9913"/>
              <a:gd name="connsiteX192" fmla="*/ 5702 w 9846"/>
              <a:gd name="connsiteY192" fmla="*/ 3524 h 9913"/>
              <a:gd name="connsiteX193" fmla="*/ 5693 w 9846"/>
              <a:gd name="connsiteY193" fmla="*/ 3557 h 9913"/>
              <a:gd name="connsiteX194" fmla="*/ 5689 w 9846"/>
              <a:gd name="connsiteY194" fmla="*/ 3585 h 9913"/>
              <a:gd name="connsiteX195" fmla="*/ 5683 w 9846"/>
              <a:gd name="connsiteY195" fmla="*/ 3636 h 9913"/>
              <a:gd name="connsiteX196" fmla="*/ 5688 w 9846"/>
              <a:gd name="connsiteY196" fmla="*/ 3716 h 9913"/>
              <a:gd name="connsiteX197" fmla="*/ 5709 w 9846"/>
              <a:gd name="connsiteY197" fmla="*/ 3822 h 9913"/>
              <a:gd name="connsiteX198" fmla="*/ 5748 w 9846"/>
              <a:gd name="connsiteY198" fmla="*/ 3916 h 9913"/>
              <a:gd name="connsiteX199" fmla="*/ 5773 w 9846"/>
              <a:gd name="connsiteY199" fmla="*/ 3958 h 9913"/>
              <a:gd name="connsiteX200" fmla="*/ 5820 w 9846"/>
              <a:gd name="connsiteY200" fmla="*/ 4030 h 9913"/>
              <a:gd name="connsiteX201" fmla="*/ 5917 w 9846"/>
              <a:gd name="connsiteY201" fmla="*/ 4150 h 9913"/>
              <a:gd name="connsiteX202" fmla="*/ 6016 w 9846"/>
              <a:gd name="connsiteY202" fmla="*/ 4248 h 9913"/>
              <a:gd name="connsiteX203" fmla="*/ 6119 w 9846"/>
              <a:gd name="connsiteY203" fmla="*/ 4325 h 9913"/>
              <a:gd name="connsiteX204" fmla="*/ 6221 w 9846"/>
              <a:gd name="connsiteY204" fmla="*/ 4377 h 9913"/>
              <a:gd name="connsiteX205" fmla="*/ 6326 w 9846"/>
              <a:gd name="connsiteY205" fmla="*/ 4409 h 9913"/>
              <a:gd name="connsiteX206" fmla="*/ 6431 w 9846"/>
              <a:gd name="connsiteY206" fmla="*/ 4422 h 9913"/>
              <a:gd name="connsiteX207" fmla="*/ 6536 w 9846"/>
              <a:gd name="connsiteY207" fmla="*/ 4412 h 9913"/>
              <a:gd name="connsiteX208" fmla="*/ 6640 w 9846"/>
              <a:gd name="connsiteY208" fmla="*/ 4387 h 9913"/>
              <a:gd name="connsiteX209" fmla="*/ 6745 w 9846"/>
              <a:gd name="connsiteY209" fmla="*/ 4343 h 9913"/>
              <a:gd name="connsiteX210" fmla="*/ 6846 w 9846"/>
              <a:gd name="connsiteY210" fmla="*/ 4286 h 9913"/>
              <a:gd name="connsiteX211" fmla="*/ 6946 w 9846"/>
              <a:gd name="connsiteY211" fmla="*/ 4210 h 9913"/>
              <a:gd name="connsiteX212" fmla="*/ 7042 w 9846"/>
              <a:gd name="connsiteY212" fmla="*/ 4121 h 9913"/>
              <a:gd name="connsiteX213" fmla="*/ 7136 w 9846"/>
              <a:gd name="connsiteY213" fmla="*/ 4019 h 9913"/>
              <a:gd name="connsiteX214" fmla="*/ 7226 w 9846"/>
              <a:gd name="connsiteY214" fmla="*/ 3905 h 9913"/>
              <a:gd name="connsiteX215" fmla="*/ 7309 w 9846"/>
              <a:gd name="connsiteY215" fmla="*/ 3778 h 9913"/>
              <a:gd name="connsiteX216" fmla="*/ 7350 w 9846"/>
              <a:gd name="connsiteY216" fmla="*/ 3710 h 9913"/>
              <a:gd name="connsiteX217" fmla="*/ 7421 w 9846"/>
              <a:gd name="connsiteY217" fmla="*/ 3586 h 9913"/>
              <a:gd name="connsiteX218" fmla="*/ 7551 w 9846"/>
              <a:gd name="connsiteY218" fmla="*/ 3320 h 9913"/>
              <a:gd name="connsiteX219" fmla="*/ 7662 w 9846"/>
              <a:gd name="connsiteY219" fmla="*/ 3036 h 9913"/>
              <a:gd name="connsiteX220" fmla="*/ 7731 w 9846"/>
              <a:gd name="connsiteY220" fmla="*/ 2816 h 9913"/>
              <a:gd name="connsiteX221" fmla="*/ 7772 w 9846"/>
              <a:gd name="connsiteY221" fmla="*/ 2666 h 9913"/>
              <a:gd name="connsiteX222" fmla="*/ 7804 w 9846"/>
              <a:gd name="connsiteY222" fmla="*/ 2513 h 9913"/>
              <a:gd name="connsiteX223" fmla="*/ 7834 w 9846"/>
              <a:gd name="connsiteY223" fmla="*/ 2355 h 9913"/>
              <a:gd name="connsiteX224" fmla="*/ 7854 w 9846"/>
              <a:gd name="connsiteY224" fmla="*/ 2200 h 9913"/>
              <a:gd name="connsiteX225" fmla="*/ 7867 w 9846"/>
              <a:gd name="connsiteY225" fmla="*/ 2041 h 9913"/>
              <a:gd name="connsiteX226" fmla="*/ 7875 w 9846"/>
              <a:gd name="connsiteY226" fmla="*/ 1881 h 9913"/>
              <a:gd name="connsiteX227" fmla="*/ 7873 w 9846"/>
              <a:gd name="connsiteY227" fmla="*/ 1722 h 9913"/>
              <a:gd name="connsiteX228" fmla="*/ 7865 w 9846"/>
              <a:gd name="connsiteY228" fmla="*/ 1561 h 9913"/>
              <a:gd name="connsiteX229" fmla="*/ 7851 w 9846"/>
              <a:gd name="connsiteY229" fmla="*/ 1402 h 9913"/>
              <a:gd name="connsiteX230" fmla="*/ 7840 w 9846"/>
              <a:gd name="connsiteY230" fmla="*/ 1322 h 9913"/>
              <a:gd name="connsiteX231" fmla="*/ 7820 w 9846"/>
              <a:gd name="connsiteY231" fmla="*/ 1213 h 9913"/>
              <a:gd name="connsiteX232" fmla="*/ 7796 w 9846"/>
              <a:gd name="connsiteY232" fmla="*/ 1035 h 9913"/>
              <a:gd name="connsiteX233" fmla="*/ 7787 w 9846"/>
              <a:gd name="connsiteY233" fmla="*/ 913 h 9913"/>
              <a:gd name="connsiteX234" fmla="*/ 7789 w 9846"/>
              <a:gd name="connsiteY234" fmla="*/ 796 h 9913"/>
              <a:gd name="connsiteX235" fmla="*/ 7807 w 9846"/>
              <a:gd name="connsiteY235" fmla="*/ 685 h 9913"/>
              <a:gd name="connsiteX236" fmla="*/ 7837 w 9846"/>
              <a:gd name="connsiteY236" fmla="*/ 612 h 9913"/>
              <a:gd name="connsiteX237" fmla="*/ 7860 w 9846"/>
              <a:gd name="connsiteY237" fmla="*/ 565 h 9913"/>
              <a:gd name="connsiteX238" fmla="*/ 7894 w 9846"/>
              <a:gd name="connsiteY238" fmla="*/ 526 h 9913"/>
              <a:gd name="connsiteX239" fmla="*/ 7930 w 9846"/>
              <a:gd name="connsiteY239" fmla="*/ 491 h 9913"/>
              <a:gd name="connsiteX240" fmla="*/ 7950 w 9846"/>
              <a:gd name="connsiteY240" fmla="*/ 477 h 9913"/>
              <a:gd name="connsiteX241" fmla="*/ 7987 w 9846"/>
              <a:gd name="connsiteY241" fmla="*/ 457 h 9913"/>
              <a:gd name="connsiteX242" fmla="*/ 8056 w 9846"/>
              <a:gd name="connsiteY242" fmla="*/ 443 h 9913"/>
              <a:gd name="connsiteX243" fmla="*/ 8124 w 9846"/>
              <a:gd name="connsiteY243" fmla="*/ 452 h 9913"/>
              <a:gd name="connsiteX244" fmla="*/ 8194 w 9846"/>
              <a:gd name="connsiteY244" fmla="*/ 484 h 9913"/>
              <a:gd name="connsiteX245" fmla="*/ 8261 w 9846"/>
              <a:gd name="connsiteY245" fmla="*/ 531 h 9913"/>
              <a:gd name="connsiteX246" fmla="*/ 8322 w 9846"/>
              <a:gd name="connsiteY246" fmla="*/ 593 h 9913"/>
              <a:gd name="connsiteX247" fmla="*/ 8378 w 9846"/>
              <a:gd name="connsiteY247" fmla="*/ 663 h 9913"/>
              <a:gd name="connsiteX248" fmla="*/ 8424 w 9846"/>
              <a:gd name="connsiteY248" fmla="*/ 734 h 9913"/>
              <a:gd name="connsiteX249" fmla="*/ 8445 w 9846"/>
              <a:gd name="connsiteY249" fmla="*/ 770 h 9913"/>
              <a:gd name="connsiteX250" fmla="*/ 8529 w 9846"/>
              <a:gd name="connsiteY250" fmla="*/ 945 h 9913"/>
              <a:gd name="connsiteX251" fmla="*/ 8671 w 9846"/>
              <a:gd name="connsiteY251" fmla="*/ 1231 h 9913"/>
              <a:gd name="connsiteX252" fmla="*/ 8745 w 9846"/>
              <a:gd name="connsiteY252" fmla="*/ 1358 h 9913"/>
              <a:gd name="connsiteX253" fmla="*/ 8800 w 9846"/>
              <a:gd name="connsiteY253" fmla="*/ 1432 h 9913"/>
              <a:gd name="connsiteX254" fmla="*/ 8856 w 9846"/>
              <a:gd name="connsiteY254" fmla="*/ 1498 h 9913"/>
              <a:gd name="connsiteX255" fmla="*/ 8912 w 9846"/>
              <a:gd name="connsiteY255" fmla="*/ 1546 h 9913"/>
              <a:gd name="connsiteX256" fmla="*/ 8974 w 9846"/>
              <a:gd name="connsiteY256" fmla="*/ 1578 h 9913"/>
              <a:gd name="connsiteX257" fmla="*/ 9037 w 9846"/>
              <a:gd name="connsiteY257" fmla="*/ 1591 h 9913"/>
              <a:gd name="connsiteX258" fmla="*/ 9103 w 9846"/>
              <a:gd name="connsiteY258" fmla="*/ 1583 h 9913"/>
              <a:gd name="connsiteX259" fmla="*/ 9174 w 9846"/>
              <a:gd name="connsiteY259" fmla="*/ 1551 h 9913"/>
              <a:gd name="connsiteX260" fmla="*/ 9247 w 9846"/>
              <a:gd name="connsiteY260" fmla="*/ 1491 h 9913"/>
              <a:gd name="connsiteX261" fmla="*/ 9324 w 9846"/>
              <a:gd name="connsiteY261" fmla="*/ 1400 h 9913"/>
              <a:gd name="connsiteX262" fmla="*/ 9364 w 9846"/>
              <a:gd name="connsiteY262" fmla="*/ 1342 h 9913"/>
              <a:gd name="connsiteX263" fmla="*/ 9403 w 9846"/>
              <a:gd name="connsiteY263" fmla="*/ 1278 h 9913"/>
              <a:gd name="connsiteX264" fmla="*/ 9471 w 9846"/>
              <a:gd name="connsiteY264" fmla="*/ 1139 h 9913"/>
              <a:gd name="connsiteX265" fmla="*/ 9527 w 9846"/>
              <a:gd name="connsiteY265" fmla="*/ 986 h 9913"/>
              <a:gd name="connsiteX266" fmla="*/ 9575 w 9846"/>
              <a:gd name="connsiteY266" fmla="*/ 829 h 9913"/>
              <a:gd name="connsiteX267" fmla="*/ 9596 w 9846"/>
              <a:gd name="connsiteY267" fmla="*/ 749 h 9913"/>
              <a:gd name="connsiteX268" fmla="*/ 9647 w 9846"/>
              <a:gd name="connsiteY268" fmla="*/ 559 h 9913"/>
              <a:gd name="connsiteX269" fmla="*/ 9733 w 9846"/>
              <a:gd name="connsiteY269" fmla="*/ 267 h 9913"/>
              <a:gd name="connsiteX270" fmla="*/ 9803 w 9846"/>
              <a:gd name="connsiteY270" fmla="*/ 84 h 9913"/>
              <a:gd name="connsiteX271" fmla="*/ 9846 w 9846"/>
              <a:gd name="connsiteY271" fmla="*/ 0 h 9913"/>
              <a:gd name="connsiteX0" fmla="*/ 28 w 9876"/>
              <a:gd name="connsiteY0" fmla="*/ 9898 h 9898"/>
              <a:gd name="connsiteX1" fmla="*/ 175 w 9876"/>
              <a:gd name="connsiteY1" fmla="*/ 9782 h 9898"/>
              <a:gd name="connsiteX2" fmla="*/ 313 w 9876"/>
              <a:gd name="connsiteY2" fmla="*/ 9654 h 9898"/>
              <a:gd name="connsiteX3" fmla="*/ 443 w 9876"/>
              <a:gd name="connsiteY3" fmla="*/ 9510 h 9898"/>
              <a:gd name="connsiteX4" fmla="*/ 562 w 9876"/>
              <a:gd name="connsiteY4" fmla="*/ 9352 h 9898"/>
              <a:gd name="connsiteX5" fmla="*/ 667 w 9876"/>
              <a:gd name="connsiteY5" fmla="*/ 9183 h 9898"/>
              <a:gd name="connsiteX6" fmla="*/ 759 w 9876"/>
              <a:gd name="connsiteY6" fmla="*/ 8996 h 9898"/>
              <a:gd name="connsiteX7" fmla="*/ 836 w 9876"/>
              <a:gd name="connsiteY7" fmla="*/ 8800 h 9898"/>
              <a:gd name="connsiteX8" fmla="*/ 894 w 9876"/>
              <a:gd name="connsiteY8" fmla="*/ 8587 h 9898"/>
              <a:gd name="connsiteX9" fmla="*/ 915 w 9876"/>
              <a:gd name="connsiteY9" fmla="*/ 8475 h 9898"/>
              <a:gd name="connsiteX10" fmla="*/ 930 w 9876"/>
              <a:gd name="connsiteY10" fmla="*/ 8384 h 9898"/>
              <a:gd name="connsiteX11" fmla="*/ 946 w 9876"/>
              <a:gd name="connsiteY11" fmla="*/ 8199 h 9898"/>
              <a:gd name="connsiteX12" fmla="*/ 949 w 9876"/>
              <a:gd name="connsiteY12" fmla="*/ 8018 h 9898"/>
              <a:gd name="connsiteX13" fmla="*/ 932 w 9876"/>
              <a:gd name="connsiteY13" fmla="*/ 7835 h 9898"/>
              <a:gd name="connsiteX14" fmla="*/ 901 w 9876"/>
              <a:gd name="connsiteY14" fmla="*/ 7659 h 9898"/>
              <a:gd name="connsiteX15" fmla="*/ 850 w 9876"/>
              <a:gd name="connsiteY15" fmla="*/ 7489 h 9898"/>
              <a:gd name="connsiteX16" fmla="*/ 785 w 9876"/>
              <a:gd name="connsiteY16" fmla="*/ 7332 h 9898"/>
              <a:gd name="connsiteX17" fmla="*/ 700 w 9876"/>
              <a:gd name="connsiteY17" fmla="*/ 7183 h 9898"/>
              <a:gd name="connsiteX18" fmla="*/ 649 w 9876"/>
              <a:gd name="connsiteY18" fmla="*/ 7114 h 9898"/>
              <a:gd name="connsiteX19" fmla="*/ 617 w 9876"/>
              <a:gd name="connsiteY19" fmla="*/ 7074 h 9898"/>
              <a:gd name="connsiteX20" fmla="*/ 550 w 9876"/>
              <a:gd name="connsiteY20" fmla="*/ 7011 h 9898"/>
              <a:gd name="connsiteX21" fmla="*/ 486 w 9876"/>
              <a:gd name="connsiteY21" fmla="*/ 6965 h 9898"/>
              <a:gd name="connsiteX22" fmla="*/ 422 w 9876"/>
              <a:gd name="connsiteY22" fmla="*/ 6937 h 9898"/>
              <a:gd name="connsiteX23" fmla="*/ 360 w 9876"/>
              <a:gd name="connsiteY23" fmla="*/ 6926 h 9898"/>
              <a:gd name="connsiteX24" fmla="*/ 300 w 9876"/>
              <a:gd name="connsiteY24" fmla="*/ 6931 h 9898"/>
              <a:gd name="connsiteX25" fmla="*/ 242 w 9876"/>
              <a:gd name="connsiteY25" fmla="*/ 6950 h 9898"/>
              <a:gd name="connsiteX26" fmla="*/ 189 w 9876"/>
              <a:gd name="connsiteY26" fmla="*/ 6983 h 9898"/>
              <a:gd name="connsiteX27" fmla="*/ 142 w 9876"/>
              <a:gd name="connsiteY27" fmla="*/ 7029 h 9898"/>
              <a:gd name="connsiteX28" fmla="*/ 100 w 9876"/>
              <a:gd name="connsiteY28" fmla="*/ 7089 h 9898"/>
              <a:gd name="connsiteX29" fmla="*/ 65 w 9876"/>
              <a:gd name="connsiteY29" fmla="*/ 7160 h 9898"/>
              <a:gd name="connsiteX30" fmla="*/ 35 w 9876"/>
              <a:gd name="connsiteY30" fmla="*/ 7240 h 9898"/>
              <a:gd name="connsiteX31" fmla="*/ 16 w 9876"/>
              <a:gd name="connsiteY31" fmla="*/ 7332 h 9898"/>
              <a:gd name="connsiteX32" fmla="*/ 3 w 9876"/>
              <a:gd name="connsiteY32" fmla="*/ 7427 h 9898"/>
              <a:gd name="connsiteX33" fmla="*/ 0 w 9876"/>
              <a:gd name="connsiteY33" fmla="*/ 7533 h 9898"/>
              <a:gd name="connsiteX34" fmla="*/ 7 w 9876"/>
              <a:gd name="connsiteY34" fmla="*/ 7643 h 9898"/>
              <a:gd name="connsiteX35" fmla="*/ 14 w 9876"/>
              <a:gd name="connsiteY35" fmla="*/ 7700 h 9898"/>
              <a:gd name="connsiteX36" fmla="*/ 29 w 9876"/>
              <a:gd name="connsiteY36" fmla="*/ 7798 h 9898"/>
              <a:gd name="connsiteX37" fmla="*/ 75 w 9876"/>
              <a:gd name="connsiteY37" fmla="*/ 7983 h 9898"/>
              <a:gd name="connsiteX38" fmla="*/ 136 w 9876"/>
              <a:gd name="connsiteY38" fmla="*/ 8162 h 9898"/>
              <a:gd name="connsiteX39" fmla="*/ 211 w 9876"/>
              <a:gd name="connsiteY39" fmla="*/ 8334 h 9898"/>
              <a:gd name="connsiteX40" fmla="*/ 300 w 9876"/>
              <a:gd name="connsiteY40" fmla="*/ 8494 h 9898"/>
              <a:gd name="connsiteX41" fmla="*/ 396 w 9876"/>
              <a:gd name="connsiteY41" fmla="*/ 8646 h 9898"/>
              <a:gd name="connsiteX42" fmla="*/ 504 w 9876"/>
              <a:gd name="connsiteY42" fmla="*/ 8788 h 9898"/>
              <a:gd name="connsiteX43" fmla="*/ 622 w 9876"/>
              <a:gd name="connsiteY43" fmla="*/ 8920 h 9898"/>
              <a:gd name="connsiteX44" fmla="*/ 745 w 9876"/>
              <a:gd name="connsiteY44" fmla="*/ 9042 h 9898"/>
              <a:gd name="connsiteX45" fmla="*/ 875 w 9876"/>
              <a:gd name="connsiteY45" fmla="*/ 9148 h 9898"/>
              <a:gd name="connsiteX46" fmla="*/ 1006 w 9876"/>
              <a:gd name="connsiteY46" fmla="*/ 9241 h 9898"/>
              <a:gd name="connsiteX47" fmla="*/ 1143 w 9876"/>
              <a:gd name="connsiteY47" fmla="*/ 9323 h 9898"/>
              <a:gd name="connsiteX48" fmla="*/ 1278 w 9876"/>
              <a:gd name="connsiteY48" fmla="*/ 9391 h 9898"/>
              <a:gd name="connsiteX49" fmla="*/ 1416 w 9876"/>
              <a:gd name="connsiteY49" fmla="*/ 9443 h 9898"/>
              <a:gd name="connsiteX50" fmla="*/ 1552 w 9876"/>
              <a:gd name="connsiteY50" fmla="*/ 9477 h 9898"/>
              <a:gd name="connsiteX51" fmla="*/ 1684 w 9876"/>
              <a:gd name="connsiteY51" fmla="*/ 9499 h 9898"/>
              <a:gd name="connsiteX52" fmla="*/ 1747 w 9876"/>
              <a:gd name="connsiteY52" fmla="*/ 9500 h 9898"/>
              <a:gd name="connsiteX53" fmla="*/ 1821 w 9876"/>
              <a:gd name="connsiteY53" fmla="*/ 9499 h 9898"/>
              <a:gd name="connsiteX54" fmla="*/ 1967 w 9876"/>
              <a:gd name="connsiteY54" fmla="*/ 9476 h 9898"/>
              <a:gd name="connsiteX55" fmla="*/ 2103 w 9876"/>
              <a:gd name="connsiteY55" fmla="*/ 9427 h 9898"/>
              <a:gd name="connsiteX56" fmla="*/ 2235 w 9876"/>
              <a:gd name="connsiteY56" fmla="*/ 9352 h 9898"/>
              <a:gd name="connsiteX57" fmla="*/ 2352 w 9876"/>
              <a:gd name="connsiteY57" fmla="*/ 9254 h 9898"/>
              <a:gd name="connsiteX58" fmla="*/ 2460 w 9876"/>
              <a:gd name="connsiteY58" fmla="*/ 9126 h 9898"/>
              <a:gd name="connsiteX59" fmla="*/ 2529 w 9876"/>
              <a:gd name="connsiteY59" fmla="*/ 9017 h 9898"/>
              <a:gd name="connsiteX60" fmla="*/ 2570 w 9876"/>
              <a:gd name="connsiteY60" fmla="*/ 8935 h 9898"/>
              <a:gd name="connsiteX61" fmla="*/ 2606 w 9876"/>
              <a:gd name="connsiteY61" fmla="*/ 8847 h 9898"/>
              <a:gd name="connsiteX62" fmla="*/ 2641 w 9876"/>
              <a:gd name="connsiteY62" fmla="*/ 8753 h 9898"/>
              <a:gd name="connsiteX63" fmla="*/ 2654 w 9876"/>
              <a:gd name="connsiteY63" fmla="*/ 8702 h 9898"/>
              <a:gd name="connsiteX64" fmla="*/ 2672 w 9876"/>
              <a:gd name="connsiteY64" fmla="*/ 8623 h 9898"/>
              <a:gd name="connsiteX65" fmla="*/ 2702 w 9876"/>
              <a:gd name="connsiteY65" fmla="*/ 8466 h 9898"/>
              <a:gd name="connsiteX66" fmla="*/ 2716 w 9876"/>
              <a:gd name="connsiteY66" fmla="*/ 8319 h 9898"/>
              <a:gd name="connsiteX67" fmla="*/ 2720 w 9876"/>
              <a:gd name="connsiteY67" fmla="*/ 8176 h 9898"/>
              <a:gd name="connsiteX68" fmla="*/ 2712 w 9876"/>
              <a:gd name="connsiteY68" fmla="*/ 8040 h 9898"/>
              <a:gd name="connsiteX69" fmla="*/ 2693 w 9876"/>
              <a:gd name="connsiteY69" fmla="*/ 7907 h 9898"/>
              <a:gd name="connsiteX70" fmla="*/ 2667 w 9876"/>
              <a:gd name="connsiteY70" fmla="*/ 7775 h 9898"/>
              <a:gd name="connsiteX71" fmla="*/ 2632 w 9876"/>
              <a:gd name="connsiteY71" fmla="*/ 7649 h 9898"/>
              <a:gd name="connsiteX72" fmla="*/ 2568 w 9876"/>
              <a:gd name="connsiteY72" fmla="*/ 7463 h 9898"/>
              <a:gd name="connsiteX73" fmla="*/ 2465 w 9876"/>
              <a:gd name="connsiteY73" fmla="*/ 7219 h 9898"/>
              <a:gd name="connsiteX74" fmla="*/ 2290 w 9876"/>
              <a:gd name="connsiteY74" fmla="*/ 6857 h 9898"/>
              <a:gd name="connsiteX75" fmla="*/ 2172 w 9876"/>
              <a:gd name="connsiteY75" fmla="*/ 6604 h 9898"/>
              <a:gd name="connsiteX76" fmla="*/ 2007 w 9876"/>
              <a:gd name="connsiteY76" fmla="*/ 6262 h 9898"/>
              <a:gd name="connsiteX77" fmla="*/ 1707 w 9876"/>
              <a:gd name="connsiteY77" fmla="*/ 5639 h 9898"/>
              <a:gd name="connsiteX78" fmla="*/ 1559 w 9876"/>
              <a:gd name="connsiteY78" fmla="*/ 5301 h 9898"/>
              <a:gd name="connsiteX79" fmla="*/ 1466 w 9876"/>
              <a:gd name="connsiteY79" fmla="*/ 5070 h 9898"/>
              <a:gd name="connsiteX80" fmla="*/ 1382 w 9876"/>
              <a:gd name="connsiteY80" fmla="*/ 4836 h 9898"/>
              <a:gd name="connsiteX81" fmla="*/ 1311 w 9876"/>
              <a:gd name="connsiteY81" fmla="*/ 4601 h 9898"/>
              <a:gd name="connsiteX82" fmla="*/ 1256 w 9876"/>
              <a:gd name="connsiteY82" fmla="*/ 4363 h 9898"/>
              <a:gd name="connsiteX83" fmla="*/ 1217 w 9876"/>
              <a:gd name="connsiteY83" fmla="*/ 4130 h 9898"/>
              <a:gd name="connsiteX84" fmla="*/ 1198 w 9876"/>
              <a:gd name="connsiteY84" fmla="*/ 3900 h 9898"/>
              <a:gd name="connsiteX85" fmla="*/ 1201 w 9876"/>
              <a:gd name="connsiteY85" fmla="*/ 3730 h 9898"/>
              <a:gd name="connsiteX86" fmla="*/ 1210 w 9876"/>
              <a:gd name="connsiteY86" fmla="*/ 3622 h 9898"/>
              <a:gd name="connsiteX87" fmla="*/ 1226 w 9876"/>
              <a:gd name="connsiteY87" fmla="*/ 3512 h 9898"/>
              <a:gd name="connsiteX88" fmla="*/ 1251 w 9876"/>
              <a:gd name="connsiteY88" fmla="*/ 3406 h 9898"/>
              <a:gd name="connsiteX89" fmla="*/ 1280 w 9876"/>
              <a:gd name="connsiteY89" fmla="*/ 3302 h 9898"/>
              <a:gd name="connsiteX90" fmla="*/ 1320 w 9876"/>
              <a:gd name="connsiteY90" fmla="*/ 3200 h 9898"/>
              <a:gd name="connsiteX91" fmla="*/ 1342 w 9876"/>
              <a:gd name="connsiteY91" fmla="*/ 3152 h 9898"/>
              <a:gd name="connsiteX92" fmla="*/ 1375 w 9876"/>
              <a:gd name="connsiteY92" fmla="*/ 3081 h 9898"/>
              <a:gd name="connsiteX93" fmla="*/ 1452 w 9876"/>
              <a:gd name="connsiteY93" fmla="*/ 2963 h 9898"/>
              <a:gd name="connsiteX94" fmla="*/ 1541 w 9876"/>
              <a:gd name="connsiteY94" fmla="*/ 2859 h 9898"/>
              <a:gd name="connsiteX95" fmla="*/ 1636 w 9876"/>
              <a:gd name="connsiteY95" fmla="*/ 2773 h 9898"/>
              <a:gd name="connsiteX96" fmla="*/ 1740 w 9876"/>
              <a:gd name="connsiteY96" fmla="*/ 2702 h 9898"/>
              <a:gd name="connsiteX97" fmla="*/ 1851 w 9876"/>
              <a:gd name="connsiteY97" fmla="*/ 2644 h 9898"/>
              <a:gd name="connsiteX98" fmla="*/ 1967 w 9876"/>
              <a:gd name="connsiteY98" fmla="*/ 2604 h 9898"/>
              <a:gd name="connsiteX99" fmla="*/ 2084 w 9876"/>
              <a:gd name="connsiteY99" fmla="*/ 2575 h 9898"/>
              <a:gd name="connsiteX100" fmla="*/ 2206 w 9876"/>
              <a:gd name="connsiteY100" fmla="*/ 2559 h 9898"/>
              <a:gd name="connsiteX101" fmla="*/ 2330 w 9876"/>
              <a:gd name="connsiteY101" fmla="*/ 2554 h 9898"/>
              <a:gd name="connsiteX102" fmla="*/ 2454 w 9876"/>
              <a:gd name="connsiteY102" fmla="*/ 2560 h 9898"/>
              <a:gd name="connsiteX103" fmla="*/ 2575 w 9876"/>
              <a:gd name="connsiteY103" fmla="*/ 2577 h 9898"/>
              <a:gd name="connsiteX104" fmla="*/ 2693 w 9876"/>
              <a:gd name="connsiteY104" fmla="*/ 2604 h 9898"/>
              <a:gd name="connsiteX105" fmla="*/ 2809 w 9876"/>
              <a:gd name="connsiteY105" fmla="*/ 2638 h 9898"/>
              <a:gd name="connsiteX106" fmla="*/ 2920 w 9876"/>
              <a:gd name="connsiteY106" fmla="*/ 2680 h 9898"/>
              <a:gd name="connsiteX107" fmla="*/ 3023 w 9876"/>
              <a:gd name="connsiteY107" fmla="*/ 2732 h 9898"/>
              <a:gd name="connsiteX108" fmla="*/ 3074 w 9876"/>
              <a:gd name="connsiteY108" fmla="*/ 2760 h 9898"/>
              <a:gd name="connsiteX109" fmla="*/ 3129 w 9876"/>
              <a:gd name="connsiteY109" fmla="*/ 2793 h 9898"/>
              <a:gd name="connsiteX110" fmla="*/ 3241 w 9876"/>
              <a:gd name="connsiteY110" fmla="*/ 2869 h 9898"/>
              <a:gd name="connsiteX111" fmla="*/ 3347 w 9876"/>
              <a:gd name="connsiteY111" fmla="*/ 2954 h 9898"/>
              <a:gd name="connsiteX112" fmla="*/ 3452 w 9876"/>
              <a:gd name="connsiteY112" fmla="*/ 3044 h 9898"/>
              <a:gd name="connsiteX113" fmla="*/ 3603 w 9876"/>
              <a:gd name="connsiteY113" fmla="*/ 3196 h 9898"/>
              <a:gd name="connsiteX114" fmla="*/ 3794 w 9876"/>
              <a:gd name="connsiteY114" fmla="*/ 3422 h 9898"/>
              <a:gd name="connsiteX115" fmla="*/ 3966 w 9876"/>
              <a:gd name="connsiteY115" fmla="*/ 3671 h 9898"/>
              <a:gd name="connsiteX116" fmla="*/ 4124 w 9876"/>
              <a:gd name="connsiteY116" fmla="*/ 3941 h 9898"/>
              <a:gd name="connsiteX117" fmla="*/ 4267 w 9876"/>
              <a:gd name="connsiteY117" fmla="*/ 4227 h 9898"/>
              <a:gd name="connsiteX118" fmla="*/ 4387 w 9876"/>
              <a:gd name="connsiteY118" fmla="*/ 4525 h 9898"/>
              <a:gd name="connsiteX119" fmla="*/ 4438 w 9876"/>
              <a:gd name="connsiteY119" fmla="*/ 4682 h 9898"/>
              <a:gd name="connsiteX120" fmla="*/ 4478 w 9876"/>
              <a:gd name="connsiteY120" fmla="*/ 4796 h 9898"/>
              <a:gd name="connsiteX121" fmla="*/ 4542 w 9876"/>
              <a:gd name="connsiteY121" fmla="*/ 5032 h 9898"/>
              <a:gd name="connsiteX122" fmla="*/ 4595 w 9876"/>
              <a:gd name="connsiteY122" fmla="*/ 5270 h 9898"/>
              <a:gd name="connsiteX123" fmla="*/ 4639 w 9876"/>
              <a:gd name="connsiteY123" fmla="*/ 5510 h 9898"/>
              <a:gd name="connsiteX124" fmla="*/ 4697 w 9876"/>
              <a:gd name="connsiteY124" fmla="*/ 5876 h 9898"/>
              <a:gd name="connsiteX125" fmla="*/ 4769 w 9876"/>
              <a:gd name="connsiteY125" fmla="*/ 6363 h 9898"/>
              <a:gd name="connsiteX126" fmla="*/ 4827 w 9876"/>
              <a:gd name="connsiteY126" fmla="*/ 6725 h 9898"/>
              <a:gd name="connsiteX127" fmla="*/ 4872 w 9876"/>
              <a:gd name="connsiteY127" fmla="*/ 6963 h 9898"/>
              <a:gd name="connsiteX128" fmla="*/ 4926 w 9876"/>
              <a:gd name="connsiteY128" fmla="*/ 7195 h 9898"/>
              <a:gd name="connsiteX129" fmla="*/ 4989 w 9876"/>
              <a:gd name="connsiteY129" fmla="*/ 7424 h 9898"/>
              <a:gd name="connsiteX130" fmla="*/ 5064 w 9876"/>
              <a:gd name="connsiteY130" fmla="*/ 7648 h 9898"/>
              <a:gd name="connsiteX131" fmla="*/ 5153 w 9876"/>
              <a:gd name="connsiteY131" fmla="*/ 7861 h 9898"/>
              <a:gd name="connsiteX132" fmla="*/ 5262 w 9876"/>
              <a:gd name="connsiteY132" fmla="*/ 8069 h 9898"/>
              <a:gd name="connsiteX133" fmla="*/ 5387 w 9876"/>
              <a:gd name="connsiteY133" fmla="*/ 8266 h 9898"/>
              <a:gd name="connsiteX134" fmla="*/ 5458 w 9876"/>
              <a:gd name="connsiteY134" fmla="*/ 8361 h 9898"/>
              <a:gd name="connsiteX135" fmla="*/ 5489 w 9876"/>
              <a:gd name="connsiteY135" fmla="*/ 8400 h 9898"/>
              <a:gd name="connsiteX136" fmla="*/ 5556 w 9876"/>
              <a:gd name="connsiteY136" fmla="*/ 8471 h 9898"/>
              <a:gd name="connsiteX137" fmla="*/ 5622 w 9876"/>
              <a:gd name="connsiteY137" fmla="*/ 8532 h 9898"/>
              <a:gd name="connsiteX138" fmla="*/ 5691 w 9876"/>
              <a:gd name="connsiteY138" fmla="*/ 8586 h 9898"/>
              <a:gd name="connsiteX139" fmla="*/ 5758 w 9876"/>
              <a:gd name="connsiteY139" fmla="*/ 8626 h 9898"/>
              <a:gd name="connsiteX140" fmla="*/ 5828 w 9876"/>
              <a:gd name="connsiteY140" fmla="*/ 8656 h 9898"/>
              <a:gd name="connsiteX141" fmla="*/ 5897 w 9876"/>
              <a:gd name="connsiteY141" fmla="*/ 8679 h 9898"/>
              <a:gd name="connsiteX142" fmla="*/ 5968 w 9876"/>
              <a:gd name="connsiteY142" fmla="*/ 8691 h 9898"/>
              <a:gd name="connsiteX143" fmla="*/ 6038 w 9876"/>
              <a:gd name="connsiteY143" fmla="*/ 8691 h 9898"/>
              <a:gd name="connsiteX144" fmla="*/ 6108 w 9876"/>
              <a:gd name="connsiteY144" fmla="*/ 8683 h 9898"/>
              <a:gd name="connsiteX145" fmla="*/ 6178 w 9876"/>
              <a:gd name="connsiteY145" fmla="*/ 8662 h 9898"/>
              <a:gd name="connsiteX146" fmla="*/ 6248 w 9876"/>
              <a:gd name="connsiteY146" fmla="*/ 8634 h 9898"/>
              <a:gd name="connsiteX147" fmla="*/ 6318 w 9876"/>
              <a:gd name="connsiteY147" fmla="*/ 8597 h 9898"/>
              <a:gd name="connsiteX148" fmla="*/ 6386 w 9876"/>
              <a:gd name="connsiteY148" fmla="*/ 8546 h 9898"/>
              <a:gd name="connsiteX149" fmla="*/ 6454 w 9876"/>
              <a:gd name="connsiteY149" fmla="*/ 8488 h 9898"/>
              <a:gd name="connsiteX150" fmla="*/ 6521 w 9876"/>
              <a:gd name="connsiteY150" fmla="*/ 8418 h 9898"/>
              <a:gd name="connsiteX151" fmla="*/ 6555 w 9876"/>
              <a:gd name="connsiteY151" fmla="*/ 8380 h 9898"/>
              <a:gd name="connsiteX152" fmla="*/ 6584 w 9876"/>
              <a:gd name="connsiteY152" fmla="*/ 8344 h 9898"/>
              <a:gd name="connsiteX153" fmla="*/ 6638 w 9876"/>
              <a:gd name="connsiteY153" fmla="*/ 8269 h 9898"/>
              <a:gd name="connsiteX154" fmla="*/ 6682 w 9876"/>
              <a:gd name="connsiteY154" fmla="*/ 8188 h 9898"/>
              <a:gd name="connsiteX155" fmla="*/ 6721 w 9876"/>
              <a:gd name="connsiteY155" fmla="*/ 8104 h 9898"/>
              <a:gd name="connsiteX156" fmla="*/ 6768 w 9876"/>
              <a:gd name="connsiteY156" fmla="*/ 7975 h 9898"/>
              <a:gd name="connsiteX157" fmla="*/ 6815 w 9876"/>
              <a:gd name="connsiteY157" fmla="*/ 7792 h 9898"/>
              <a:gd name="connsiteX158" fmla="*/ 6845 w 9876"/>
              <a:gd name="connsiteY158" fmla="*/ 7602 h 9898"/>
              <a:gd name="connsiteX159" fmla="*/ 6864 w 9876"/>
              <a:gd name="connsiteY159" fmla="*/ 7404 h 9898"/>
              <a:gd name="connsiteX160" fmla="*/ 6880 w 9876"/>
              <a:gd name="connsiteY160" fmla="*/ 7103 h 9898"/>
              <a:gd name="connsiteX161" fmla="*/ 6888 w 9876"/>
              <a:gd name="connsiteY161" fmla="*/ 6902 h 9898"/>
              <a:gd name="connsiteX162" fmla="*/ 6900 w 9876"/>
              <a:gd name="connsiteY162" fmla="*/ 6631 h 9898"/>
              <a:gd name="connsiteX163" fmla="*/ 6914 w 9876"/>
              <a:gd name="connsiteY163" fmla="*/ 6085 h 9898"/>
              <a:gd name="connsiteX164" fmla="*/ 6914 w 9876"/>
              <a:gd name="connsiteY164" fmla="*/ 5538 h 9898"/>
              <a:gd name="connsiteX165" fmla="*/ 6903 w 9876"/>
              <a:gd name="connsiteY165" fmla="*/ 4994 h 9898"/>
              <a:gd name="connsiteX166" fmla="*/ 6894 w 9876"/>
              <a:gd name="connsiteY166" fmla="*/ 4721 h 9898"/>
              <a:gd name="connsiteX167" fmla="*/ 6891 w 9876"/>
              <a:gd name="connsiteY167" fmla="*/ 4658 h 9898"/>
              <a:gd name="connsiteX168" fmla="*/ 6879 w 9876"/>
              <a:gd name="connsiteY168" fmla="*/ 4525 h 9898"/>
              <a:gd name="connsiteX169" fmla="*/ 6860 w 9876"/>
              <a:gd name="connsiteY169" fmla="*/ 4399 h 9898"/>
              <a:gd name="connsiteX170" fmla="*/ 6830 w 9876"/>
              <a:gd name="connsiteY170" fmla="*/ 4276 h 9898"/>
              <a:gd name="connsiteX171" fmla="*/ 6800 w 9876"/>
              <a:gd name="connsiteY171" fmla="*/ 4156 h 9898"/>
              <a:gd name="connsiteX172" fmla="*/ 6759 w 9876"/>
              <a:gd name="connsiteY172" fmla="*/ 4041 h 9898"/>
              <a:gd name="connsiteX173" fmla="*/ 6712 w 9876"/>
              <a:gd name="connsiteY173" fmla="*/ 3930 h 9898"/>
              <a:gd name="connsiteX174" fmla="*/ 6660 w 9876"/>
              <a:gd name="connsiteY174" fmla="*/ 3826 h 9898"/>
              <a:gd name="connsiteX175" fmla="*/ 6601 w 9876"/>
              <a:gd name="connsiteY175" fmla="*/ 3730 h 9898"/>
              <a:gd name="connsiteX176" fmla="*/ 6537 w 9876"/>
              <a:gd name="connsiteY176" fmla="*/ 3642 h 9898"/>
              <a:gd name="connsiteX177" fmla="*/ 6466 w 9876"/>
              <a:gd name="connsiteY177" fmla="*/ 3563 h 9898"/>
              <a:gd name="connsiteX178" fmla="*/ 6390 w 9876"/>
              <a:gd name="connsiteY178" fmla="*/ 3492 h 9898"/>
              <a:gd name="connsiteX179" fmla="*/ 6311 w 9876"/>
              <a:gd name="connsiteY179" fmla="*/ 3434 h 9898"/>
              <a:gd name="connsiteX180" fmla="*/ 6226 w 9876"/>
              <a:gd name="connsiteY180" fmla="*/ 3382 h 9898"/>
              <a:gd name="connsiteX181" fmla="*/ 6135 w 9876"/>
              <a:gd name="connsiteY181" fmla="*/ 3347 h 9898"/>
              <a:gd name="connsiteX182" fmla="*/ 6039 w 9876"/>
              <a:gd name="connsiteY182" fmla="*/ 3324 h 9898"/>
              <a:gd name="connsiteX183" fmla="*/ 5989 w 9876"/>
              <a:gd name="connsiteY183" fmla="*/ 3319 h 9898"/>
              <a:gd name="connsiteX184" fmla="*/ 5964 w 9876"/>
              <a:gd name="connsiteY184" fmla="*/ 3318 h 9898"/>
              <a:gd name="connsiteX185" fmla="*/ 5912 w 9876"/>
              <a:gd name="connsiteY185" fmla="*/ 3323 h 9898"/>
              <a:gd name="connsiteX186" fmla="*/ 5860 w 9876"/>
              <a:gd name="connsiteY186" fmla="*/ 3337 h 9898"/>
              <a:gd name="connsiteX187" fmla="*/ 5811 w 9876"/>
              <a:gd name="connsiteY187" fmla="*/ 3362 h 9898"/>
              <a:gd name="connsiteX188" fmla="*/ 5765 w 9876"/>
              <a:gd name="connsiteY188" fmla="*/ 3398 h 9898"/>
              <a:gd name="connsiteX189" fmla="*/ 5724 w 9876"/>
              <a:gd name="connsiteY189" fmla="*/ 3443 h 9898"/>
              <a:gd name="connsiteX190" fmla="*/ 5692 w 9876"/>
              <a:gd name="connsiteY190" fmla="*/ 3495 h 9898"/>
              <a:gd name="connsiteX191" fmla="*/ 5667 w 9876"/>
              <a:gd name="connsiteY191" fmla="*/ 3555 h 9898"/>
              <a:gd name="connsiteX192" fmla="*/ 5658 w 9876"/>
              <a:gd name="connsiteY192" fmla="*/ 3588 h 9898"/>
              <a:gd name="connsiteX193" fmla="*/ 5654 w 9876"/>
              <a:gd name="connsiteY193" fmla="*/ 3616 h 9898"/>
              <a:gd name="connsiteX194" fmla="*/ 5648 w 9876"/>
              <a:gd name="connsiteY194" fmla="*/ 3668 h 9898"/>
              <a:gd name="connsiteX195" fmla="*/ 5653 w 9876"/>
              <a:gd name="connsiteY195" fmla="*/ 3749 h 9898"/>
              <a:gd name="connsiteX196" fmla="*/ 5674 w 9876"/>
              <a:gd name="connsiteY196" fmla="*/ 3856 h 9898"/>
              <a:gd name="connsiteX197" fmla="*/ 5714 w 9876"/>
              <a:gd name="connsiteY197" fmla="*/ 3950 h 9898"/>
              <a:gd name="connsiteX198" fmla="*/ 5739 w 9876"/>
              <a:gd name="connsiteY198" fmla="*/ 3993 h 9898"/>
              <a:gd name="connsiteX199" fmla="*/ 5787 w 9876"/>
              <a:gd name="connsiteY199" fmla="*/ 4065 h 9898"/>
              <a:gd name="connsiteX200" fmla="*/ 5886 w 9876"/>
              <a:gd name="connsiteY200" fmla="*/ 4186 h 9898"/>
              <a:gd name="connsiteX201" fmla="*/ 5986 w 9876"/>
              <a:gd name="connsiteY201" fmla="*/ 4285 h 9898"/>
              <a:gd name="connsiteX202" fmla="*/ 6091 w 9876"/>
              <a:gd name="connsiteY202" fmla="*/ 4363 h 9898"/>
              <a:gd name="connsiteX203" fmla="*/ 6194 w 9876"/>
              <a:gd name="connsiteY203" fmla="*/ 4415 h 9898"/>
              <a:gd name="connsiteX204" fmla="*/ 6301 w 9876"/>
              <a:gd name="connsiteY204" fmla="*/ 4448 h 9898"/>
              <a:gd name="connsiteX205" fmla="*/ 6408 w 9876"/>
              <a:gd name="connsiteY205" fmla="*/ 4461 h 9898"/>
              <a:gd name="connsiteX206" fmla="*/ 6514 w 9876"/>
              <a:gd name="connsiteY206" fmla="*/ 4451 h 9898"/>
              <a:gd name="connsiteX207" fmla="*/ 6620 w 9876"/>
              <a:gd name="connsiteY207" fmla="*/ 4426 h 9898"/>
              <a:gd name="connsiteX208" fmla="*/ 6726 w 9876"/>
              <a:gd name="connsiteY208" fmla="*/ 4381 h 9898"/>
              <a:gd name="connsiteX209" fmla="*/ 6829 w 9876"/>
              <a:gd name="connsiteY209" fmla="*/ 4324 h 9898"/>
              <a:gd name="connsiteX210" fmla="*/ 6931 w 9876"/>
              <a:gd name="connsiteY210" fmla="*/ 4247 h 9898"/>
              <a:gd name="connsiteX211" fmla="*/ 7028 w 9876"/>
              <a:gd name="connsiteY211" fmla="*/ 4157 h 9898"/>
              <a:gd name="connsiteX212" fmla="*/ 7124 w 9876"/>
              <a:gd name="connsiteY212" fmla="*/ 4054 h 9898"/>
              <a:gd name="connsiteX213" fmla="*/ 7215 w 9876"/>
              <a:gd name="connsiteY213" fmla="*/ 3939 h 9898"/>
              <a:gd name="connsiteX214" fmla="*/ 7299 w 9876"/>
              <a:gd name="connsiteY214" fmla="*/ 3811 h 9898"/>
              <a:gd name="connsiteX215" fmla="*/ 7341 w 9876"/>
              <a:gd name="connsiteY215" fmla="*/ 3743 h 9898"/>
              <a:gd name="connsiteX216" fmla="*/ 7413 w 9876"/>
              <a:gd name="connsiteY216" fmla="*/ 3617 h 9898"/>
              <a:gd name="connsiteX217" fmla="*/ 7545 w 9876"/>
              <a:gd name="connsiteY217" fmla="*/ 3349 h 9898"/>
              <a:gd name="connsiteX218" fmla="*/ 7658 w 9876"/>
              <a:gd name="connsiteY218" fmla="*/ 3063 h 9898"/>
              <a:gd name="connsiteX219" fmla="*/ 7728 w 9876"/>
              <a:gd name="connsiteY219" fmla="*/ 2841 h 9898"/>
              <a:gd name="connsiteX220" fmla="*/ 7770 w 9876"/>
              <a:gd name="connsiteY220" fmla="*/ 2689 h 9898"/>
              <a:gd name="connsiteX221" fmla="*/ 7802 w 9876"/>
              <a:gd name="connsiteY221" fmla="*/ 2535 h 9898"/>
              <a:gd name="connsiteX222" fmla="*/ 7833 w 9876"/>
              <a:gd name="connsiteY222" fmla="*/ 2376 h 9898"/>
              <a:gd name="connsiteX223" fmla="*/ 7853 w 9876"/>
              <a:gd name="connsiteY223" fmla="*/ 2219 h 9898"/>
              <a:gd name="connsiteX224" fmla="*/ 7866 w 9876"/>
              <a:gd name="connsiteY224" fmla="*/ 2059 h 9898"/>
              <a:gd name="connsiteX225" fmla="*/ 7874 w 9876"/>
              <a:gd name="connsiteY225" fmla="*/ 1898 h 9898"/>
              <a:gd name="connsiteX226" fmla="*/ 7872 w 9876"/>
              <a:gd name="connsiteY226" fmla="*/ 1737 h 9898"/>
              <a:gd name="connsiteX227" fmla="*/ 7864 w 9876"/>
              <a:gd name="connsiteY227" fmla="*/ 1575 h 9898"/>
              <a:gd name="connsiteX228" fmla="*/ 7850 w 9876"/>
              <a:gd name="connsiteY228" fmla="*/ 1414 h 9898"/>
              <a:gd name="connsiteX229" fmla="*/ 7839 w 9876"/>
              <a:gd name="connsiteY229" fmla="*/ 1334 h 9898"/>
              <a:gd name="connsiteX230" fmla="*/ 7818 w 9876"/>
              <a:gd name="connsiteY230" fmla="*/ 1224 h 9898"/>
              <a:gd name="connsiteX231" fmla="*/ 7794 w 9876"/>
              <a:gd name="connsiteY231" fmla="*/ 1044 h 9898"/>
              <a:gd name="connsiteX232" fmla="*/ 7785 w 9876"/>
              <a:gd name="connsiteY232" fmla="*/ 921 h 9898"/>
              <a:gd name="connsiteX233" fmla="*/ 7787 w 9876"/>
              <a:gd name="connsiteY233" fmla="*/ 803 h 9898"/>
              <a:gd name="connsiteX234" fmla="*/ 7805 w 9876"/>
              <a:gd name="connsiteY234" fmla="*/ 691 h 9898"/>
              <a:gd name="connsiteX235" fmla="*/ 7836 w 9876"/>
              <a:gd name="connsiteY235" fmla="*/ 617 h 9898"/>
              <a:gd name="connsiteX236" fmla="*/ 7859 w 9876"/>
              <a:gd name="connsiteY236" fmla="*/ 570 h 9898"/>
              <a:gd name="connsiteX237" fmla="*/ 7893 w 9876"/>
              <a:gd name="connsiteY237" fmla="*/ 531 h 9898"/>
              <a:gd name="connsiteX238" fmla="*/ 7930 w 9876"/>
              <a:gd name="connsiteY238" fmla="*/ 495 h 9898"/>
              <a:gd name="connsiteX239" fmla="*/ 7950 w 9876"/>
              <a:gd name="connsiteY239" fmla="*/ 481 h 9898"/>
              <a:gd name="connsiteX240" fmla="*/ 7988 w 9876"/>
              <a:gd name="connsiteY240" fmla="*/ 461 h 9898"/>
              <a:gd name="connsiteX241" fmla="*/ 8058 w 9876"/>
              <a:gd name="connsiteY241" fmla="*/ 447 h 9898"/>
              <a:gd name="connsiteX242" fmla="*/ 8127 w 9876"/>
              <a:gd name="connsiteY242" fmla="*/ 456 h 9898"/>
              <a:gd name="connsiteX243" fmla="*/ 8198 w 9876"/>
              <a:gd name="connsiteY243" fmla="*/ 488 h 9898"/>
              <a:gd name="connsiteX244" fmla="*/ 8266 w 9876"/>
              <a:gd name="connsiteY244" fmla="*/ 536 h 9898"/>
              <a:gd name="connsiteX245" fmla="*/ 8328 w 9876"/>
              <a:gd name="connsiteY245" fmla="*/ 598 h 9898"/>
              <a:gd name="connsiteX246" fmla="*/ 8385 w 9876"/>
              <a:gd name="connsiteY246" fmla="*/ 669 h 9898"/>
              <a:gd name="connsiteX247" fmla="*/ 8432 w 9876"/>
              <a:gd name="connsiteY247" fmla="*/ 740 h 9898"/>
              <a:gd name="connsiteX248" fmla="*/ 8453 w 9876"/>
              <a:gd name="connsiteY248" fmla="*/ 777 h 9898"/>
              <a:gd name="connsiteX249" fmla="*/ 8538 w 9876"/>
              <a:gd name="connsiteY249" fmla="*/ 953 h 9898"/>
              <a:gd name="connsiteX250" fmla="*/ 8683 w 9876"/>
              <a:gd name="connsiteY250" fmla="*/ 1242 h 9898"/>
              <a:gd name="connsiteX251" fmla="*/ 8758 w 9876"/>
              <a:gd name="connsiteY251" fmla="*/ 1370 h 9898"/>
              <a:gd name="connsiteX252" fmla="*/ 8814 w 9876"/>
              <a:gd name="connsiteY252" fmla="*/ 1445 h 9898"/>
              <a:gd name="connsiteX253" fmla="*/ 8871 w 9876"/>
              <a:gd name="connsiteY253" fmla="*/ 1511 h 9898"/>
              <a:gd name="connsiteX254" fmla="*/ 8927 w 9876"/>
              <a:gd name="connsiteY254" fmla="*/ 1560 h 9898"/>
              <a:gd name="connsiteX255" fmla="*/ 8990 w 9876"/>
              <a:gd name="connsiteY255" fmla="*/ 1592 h 9898"/>
              <a:gd name="connsiteX256" fmla="*/ 9054 w 9876"/>
              <a:gd name="connsiteY256" fmla="*/ 1605 h 9898"/>
              <a:gd name="connsiteX257" fmla="*/ 9121 w 9876"/>
              <a:gd name="connsiteY257" fmla="*/ 1597 h 9898"/>
              <a:gd name="connsiteX258" fmla="*/ 9193 w 9876"/>
              <a:gd name="connsiteY258" fmla="*/ 1565 h 9898"/>
              <a:gd name="connsiteX259" fmla="*/ 9268 w 9876"/>
              <a:gd name="connsiteY259" fmla="*/ 1504 h 9898"/>
              <a:gd name="connsiteX260" fmla="*/ 9346 w 9876"/>
              <a:gd name="connsiteY260" fmla="*/ 1412 h 9898"/>
              <a:gd name="connsiteX261" fmla="*/ 9386 w 9876"/>
              <a:gd name="connsiteY261" fmla="*/ 1354 h 9898"/>
              <a:gd name="connsiteX262" fmla="*/ 9426 w 9876"/>
              <a:gd name="connsiteY262" fmla="*/ 1289 h 9898"/>
              <a:gd name="connsiteX263" fmla="*/ 9495 w 9876"/>
              <a:gd name="connsiteY263" fmla="*/ 1149 h 9898"/>
              <a:gd name="connsiteX264" fmla="*/ 9552 w 9876"/>
              <a:gd name="connsiteY264" fmla="*/ 995 h 9898"/>
              <a:gd name="connsiteX265" fmla="*/ 9601 w 9876"/>
              <a:gd name="connsiteY265" fmla="*/ 836 h 9898"/>
              <a:gd name="connsiteX266" fmla="*/ 9622 w 9876"/>
              <a:gd name="connsiteY266" fmla="*/ 756 h 9898"/>
              <a:gd name="connsiteX267" fmla="*/ 9674 w 9876"/>
              <a:gd name="connsiteY267" fmla="*/ 564 h 9898"/>
              <a:gd name="connsiteX268" fmla="*/ 9761 w 9876"/>
              <a:gd name="connsiteY268" fmla="*/ 269 h 9898"/>
              <a:gd name="connsiteX269" fmla="*/ 9832 w 9876"/>
              <a:gd name="connsiteY269" fmla="*/ 85 h 9898"/>
              <a:gd name="connsiteX270" fmla="*/ 9876 w 9876"/>
              <a:gd name="connsiteY270" fmla="*/ 0 h 9898"/>
              <a:gd name="connsiteX0" fmla="*/ 177 w 10000"/>
              <a:gd name="connsiteY0" fmla="*/ 9883 h 9883"/>
              <a:gd name="connsiteX1" fmla="*/ 317 w 10000"/>
              <a:gd name="connsiteY1" fmla="*/ 9753 h 9883"/>
              <a:gd name="connsiteX2" fmla="*/ 449 w 10000"/>
              <a:gd name="connsiteY2" fmla="*/ 9608 h 9883"/>
              <a:gd name="connsiteX3" fmla="*/ 569 w 10000"/>
              <a:gd name="connsiteY3" fmla="*/ 9448 h 9883"/>
              <a:gd name="connsiteX4" fmla="*/ 675 w 10000"/>
              <a:gd name="connsiteY4" fmla="*/ 9278 h 9883"/>
              <a:gd name="connsiteX5" fmla="*/ 769 w 10000"/>
              <a:gd name="connsiteY5" fmla="*/ 9089 h 9883"/>
              <a:gd name="connsiteX6" fmla="*/ 846 w 10000"/>
              <a:gd name="connsiteY6" fmla="*/ 8891 h 9883"/>
              <a:gd name="connsiteX7" fmla="*/ 905 w 10000"/>
              <a:gd name="connsiteY7" fmla="*/ 8675 h 9883"/>
              <a:gd name="connsiteX8" fmla="*/ 926 w 10000"/>
              <a:gd name="connsiteY8" fmla="*/ 8562 h 9883"/>
              <a:gd name="connsiteX9" fmla="*/ 942 w 10000"/>
              <a:gd name="connsiteY9" fmla="*/ 8470 h 9883"/>
              <a:gd name="connsiteX10" fmla="*/ 958 w 10000"/>
              <a:gd name="connsiteY10" fmla="*/ 8283 h 9883"/>
              <a:gd name="connsiteX11" fmla="*/ 961 w 10000"/>
              <a:gd name="connsiteY11" fmla="*/ 8101 h 9883"/>
              <a:gd name="connsiteX12" fmla="*/ 944 w 10000"/>
              <a:gd name="connsiteY12" fmla="*/ 7916 h 9883"/>
              <a:gd name="connsiteX13" fmla="*/ 912 w 10000"/>
              <a:gd name="connsiteY13" fmla="*/ 7738 h 9883"/>
              <a:gd name="connsiteX14" fmla="*/ 861 w 10000"/>
              <a:gd name="connsiteY14" fmla="*/ 7566 h 9883"/>
              <a:gd name="connsiteX15" fmla="*/ 795 w 10000"/>
              <a:gd name="connsiteY15" fmla="*/ 7408 h 9883"/>
              <a:gd name="connsiteX16" fmla="*/ 709 w 10000"/>
              <a:gd name="connsiteY16" fmla="*/ 7257 h 9883"/>
              <a:gd name="connsiteX17" fmla="*/ 657 w 10000"/>
              <a:gd name="connsiteY17" fmla="*/ 7187 h 9883"/>
              <a:gd name="connsiteX18" fmla="*/ 625 w 10000"/>
              <a:gd name="connsiteY18" fmla="*/ 7147 h 9883"/>
              <a:gd name="connsiteX19" fmla="*/ 557 w 10000"/>
              <a:gd name="connsiteY19" fmla="*/ 7083 h 9883"/>
              <a:gd name="connsiteX20" fmla="*/ 492 w 10000"/>
              <a:gd name="connsiteY20" fmla="*/ 7037 h 9883"/>
              <a:gd name="connsiteX21" fmla="*/ 427 w 10000"/>
              <a:gd name="connsiteY21" fmla="*/ 7008 h 9883"/>
              <a:gd name="connsiteX22" fmla="*/ 365 w 10000"/>
              <a:gd name="connsiteY22" fmla="*/ 6997 h 9883"/>
              <a:gd name="connsiteX23" fmla="*/ 304 w 10000"/>
              <a:gd name="connsiteY23" fmla="*/ 7002 h 9883"/>
              <a:gd name="connsiteX24" fmla="*/ 245 w 10000"/>
              <a:gd name="connsiteY24" fmla="*/ 7022 h 9883"/>
              <a:gd name="connsiteX25" fmla="*/ 191 w 10000"/>
              <a:gd name="connsiteY25" fmla="*/ 7055 h 9883"/>
              <a:gd name="connsiteX26" fmla="*/ 144 w 10000"/>
              <a:gd name="connsiteY26" fmla="*/ 7101 h 9883"/>
              <a:gd name="connsiteX27" fmla="*/ 101 w 10000"/>
              <a:gd name="connsiteY27" fmla="*/ 7162 h 9883"/>
              <a:gd name="connsiteX28" fmla="*/ 66 w 10000"/>
              <a:gd name="connsiteY28" fmla="*/ 7234 h 9883"/>
              <a:gd name="connsiteX29" fmla="*/ 35 w 10000"/>
              <a:gd name="connsiteY29" fmla="*/ 7315 h 9883"/>
              <a:gd name="connsiteX30" fmla="*/ 16 w 10000"/>
              <a:gd name="connsiteY30" fmla="*/ 7408 h 9883"/>
              <a:gd name="connsiteX31" fmla="*/ 3 w 10000"/>
              <a:gd name="connsiteY31" fmla="*/ 7504 h 9883"/>
              <a:gd name="connsiteX32" fmla="*/ 0 w 10000"/>
              <a:gd name="connsiteY32" fmla="*/ 7611 h 9883"/>
              <a:gd name="connsiteX33" fmla="*/ 7 w 10000"/>
              <a:gd name="connsiteY33" fmla="*/ 7722 h 9883"/>
              <a:gd name="connsiteX34" fmla="*/ 14 w 10000"/>
              <a:gd name="connsiteY34" fmla="*/ 7779 h 9883"/>
              <a:gd name="connsiteX35" fmla="*/ 29 w 10000"/>
              <a:gd name="connsiteY35" fmla="*/ 7878 h 9883"/>
              <a:gd name="connsiteX36" fmla="*/ 76 w 10000"/>
              <a:gd name="connsiteY36" fmla="*/ 8065 h 9883"/>
              <a:gd name="connsiteX37" fmla="*/ 138 w 10000"/>
              <a:gd name="connsiteY37" fmla="*/ 8246 h 9883"/>
              <a:gd name="connsiteX38" fmla="*/ 214 w 10000"/>
              <a:gd name="connsiteY38" fmla="*/ 8420 h 9883"/>
              <a:gd name="connsiteX39" fmla="*/ 304 w 10000"/>
              <a:gd name="connsiteY39" fmla="*/ 8582 h 9883"/>
              <a:gd name="connsiteX40" fmla="*/ 401 w 10000"/>
              <a:gd name="connsiteY40" fmla="*/ 8735 h 9883"/>
              <a:gd name="connsiteX41" fmla="*/ 510 w 10000"/>
              <a:gd name="connsiteY41" fmla="*/ 8879 h 9883"/>
              <a:gd name="connsiteX42" fmla="*/ 630 w 10000"/>
              <a:gd name="connsiteY42" fmla="*/ 9012 h 9883"/>
              <a:gd name="connsiteX43" fmla="*/ 754 w 10000"/>
              <a:gd name="connsiteY43" fmla="*/ 9135 h 9883"/>
              <a:gd name="connsiteX44" fmla="*/ 886 w 10000"/>
              <a:gd name="connsiteY44" fmla="*/ 9242 h 9883"/>
              <a:gd name="connsiteX45" fmla="*/ 1019 w 10000"/>
              <a:gd name="connsiteY45" fmla="*/ 9336 h 9883"/>
              <a:gd name="connsiteX46" fmla="*/ 1157 w 10000"/>
              <a:gd name="connsiteY46" fmla="*/ 9419 h 9883"/>
              <a:gd name="connsiteX47" fmla="*/ 1294 w 10000"/>
              <a:gd name="connsiteY47" fmla="*/ 9488 h 9883"/>
              <a:gd name="connsiteX48" fmla="*/ 1434 w 10000"/>
              <a:gd name="connsiteY48" fmla="*/ 9540 h 9883"/>
              <a:gd name="connsiteX49" fmla="*/ 1571 w 10000"/>
              <a:gd name="connsiteY49" fmla="*/ 9575 h 9883"/>
              <a:gd name="connsiteX50" fmla="*/ 1705 w 10000"/>
              <a:gd name="connsiteY50" fmla="*/ 9597 h 9883"/>
              <a:gd name="connsiteX51" fmla="*/ 1769 w 10000"/>
              <a:gd name="connsiteY51" fmla="*/ 9598 h 9883"/>
              <a:gd name="connsiteX52" fmla="*/ 1844 w 10000"/>
              <a:gd name="connsiteY52" fmla="*/ 9597 h 9883"/>
              <a:gd name="connsiteX53" fmla="*/ 1992 w 10000"/>
              <a:gd name="connsiteY53" fmla="*/ 9574 h 9883"/>
              <a:gd name="connsiteX54" fmla="*/ 2129 w 10000"/>
              <a:gd name="connsiteY54" fmla="*/ 9524 h 9883"/>
              <a:gd name="connsiteX55" fmla="*/ 2263 w 10000"/>
              <a:gd name="connsiteY55" fmla="*/ 9448 h 9883"/>
              <a:gd name="connsiteX56" fmla="*/ 2382 w 10000"/>
              <a:gd name="connsiteY56" fmla="*/ 9349 h 9883"/>
              <a:gd name="connsiteX57" fmla="*/ 2491 w 10000"/>
              <a:gd name="connsiteY57" fmla="*/ 9220 h 9883"/>
              <a:gd name="connsiteX58" fmla="*/ 2561 w 10000"/>
              <a:gd name="connsiteY58" fmla="*/ 9110 h 9883"/>
              <a:gd name="connsiteX59" fmla="*/ 2602 w 10000"/>
              <a:gd name="connsiteY59" fmla="*/ 9027 h 9883"/>
              <a:gd name="connsiteX60" fmla="*/ 2639 w 10000"/>
              <a:gd name="connsiteY60" fmla="*/ 8938 h 9883"/>
              <a:gd name="connsiteX61" fmla="*/ 2674 w 10000"/>
              <a:gd name="connsiteY61" fmla="*/ 8843 h 9883"/>
              <a:gd name="connsiteX62" fmla="*/ 2687 w 10000"/>
              <a:gd name="connsiteY62" fmla="*/ 8792 h 9883"/>
              <a:gd name="connsiteX63" fmla="*/ 2706 w 10000"/>
              <a:gd name="connsiteY63" fmla="*/ 8712 h 9883"/>
              <a:gd name="connsiteX64" fmla="*/ 2736 w 10000"/>
              <a:gd name="connsiteY64" fmla="*/ 8553 h 9883"/>
              <a:gd name="connsiteX65" fmla="*/ 2750 w 10000"/>
              <a:gd name="connsiteY65" fmla="*/ 8405 h 9883"/>
              <a:gd name="connsiteX66" fmla="*/ 2754 w 10000"/>
              <a:gd name="connsiteY66" fmla="*/ 8260 h 9883"/>
              <a:gd name="connsiteX67" fmla="*/ 2746 w 10000"/>
              <a:gd name="connsiteY67" fmla="*/ 8123 h 9883"/>
              <a:gd name="connsiteX68" fmla="*/ 2727 w 10000"/>
              <a:gd name="connsiteY68" fmla="*/ 7988 h 9883"/>
              <a:gd name="connsiteX69" fmla="*/ 2700 w 10000"/>
              <a:gd name="connsiteY69" fmla="*/ 7855 h 9883"/>
              <a:gd name="connsiteX70" fmla="*/ 2665 w 10000"/>
              <a:gd name="connsiteY70" fmla="*/ 7728 h 9883"/>
              <a:gd name="connsiteX71" fmla="*/ 2600 w 10000"/>
              <a:gd name="connsiteY71" fmla="*/ 7540 h 9883"/>
              <a:gd name="connsiteX72" fmla="*/ 2496 w 10000"/>
              <a:gd name="connsiteY72" fmla="*/ 7293 h 9883"/>
              <a:gd name="connsiteX73" fmla="*/ 2319 w 10000"/>
              <a:gd name="connsiteY73" fmla="*/ 6928 h 9883"/>
              <a:gd name="connsiteX74" fmla="*/ 2199 w 10000"/>
              <a:gd name="connsiteY74" fmla="*/ 6672 h 9883"/>
              <a:gd name="connsiteX75" fmla="*/ 2032 w 10000"/>
              <a:gd name="connsiteY75" fmla="*/ 6327 h 9883"/>
              <a:gd name="connsiteX76" fmla="*/ 1728 w 10000"/>
              <a:gd name="connsiteY76" fmla="*/ 5697 h 9883"/>
              <a:gd name="connsiteX77" fmla="*/ 1579 w 10000"/>
              <a:gd name="connsiteY77" fmla="*/ 5356 h 9883"/>
              <a:gd name="connsiteX78" fmla="*/ 1484 w 10000"/>
              <a:gd name="connsiteY78" fmla="*/ 5122 h 9883"/>
              <a:gd name="connsiteX79" fmla="*/ 1399 w 10000"/>
              <a:gd name="connsiteY79" fmla="*/ 4886 h 9883"/>
              <a:gd name="connsiteX80" fmla="*/ 1327 w 10000"/>
              <a:gd name="connsiteY80" fmla="*/ 4648 h 9883"/>
              <a:gd name="connsiteX81" fmla="*/ 1272 w 10000"/>
              <a:gd name="connsiteY81" fmla="*/ 4408 h 9883"/>
              <a:gd name="connsiteX82" fmla="*/ 1232 w 10000"/>
              <a:gd name="connsiteY82" fmla="*/ 4173 h 9883"/>
              <a:gd name="connsiteX83" fmla="*/ 1213 w 10000"/>
              <a:gd name="connsiteY83" fmla="*/ 3940 h 9883"/>
              <a:gd name="connsiteX84" fmla="*/ 1216 w 10000"/>
              <a:gd name="connsiteY84" fmla="*/ 3768 h 9883"/>
              <a:gd name="connsiteX85" fmla="*/ 1225 w 10000"/>
              <a:gd name="connsiteY85" fmla="*/ 3659 h 9883"/>
              <a:gd name="connsiteX86" fmla="*/ 1241 w 10000"/>
              <a:gd name="connsiteY86" fmla="*/ 3548 h 9883"/>
              <a:gd name="connsiteX87" fmla="*/ 1267 w 10000"/>
              <a:gd name="connsiteY87" fmla="*/ 3441 h 9883"/>
              <a:gd name="connsiteX88" fmla="*/ 1296 w 10000"/>
              <a:gd name="connsiteY88" fmla="*/ 3336 h 9883"/>
              <a:gd name="connsiteX89" fmla="*/ 1337 w 10000"/>
              <a:gd name="connsiteY89" fmla="*/ 3233 h 9883"/>
              <a:gd name="connsiteX90" fmla="*/ 1359 w 10000"/>
              <a:gd name="connsiteY90" fmla="*/ 3184 h 9883"/>
              <a:gd name="connsiteX91" fmla="*/ 1392 w 10000"/>
              <a:gd name="connsiteY91" fmla="*/ 3113 h 9883"/>
              <a:gd name="connsiteX92" fmla="*/ 1470 w 10000"/>
              <a:gd name="connsiteY92" fmla="*/ 2994 h 9883"/>
              <a:gd name="connsiteX93" fmla="*/ 1560 w 10000"/>
              <a:gd name="connsiteY93" fmla="*/ 2888 h 9883"/>
              <a:gd name="connsiteX94" fmla="*/ 1657 w 10000"/>
              <a:gd name="connsiteY94" fmla="*/ 2802 h 9883"/>
              <a:gd name="connsiteX95" fmla="*/ 1762 w 10000"/>
              <a:gd name="connsiteY95" fmla="*/ 2730 h 9883"/>
              <a:gd name="connsiteX96" fmla="*/ 1874 w 10000"/>
              <a:gd name="connsiteY96" fmla="*/ 2671 h 9883"/>
              <a:gd name="connsiteX97" fmla="*/ 1992 w 10000"/>
              <a:gd name="connsiteY97" fmla="*/ 2631 h 9883"/>
              <a:gd name="connsiteX98" fmla="*/ 2110 w 10000"/>
              <a:gd name="connsiteY98" fmla="*/ 2602 h 9883"/>
              <a:gd name="connsiteX99" fmla="*/ 2234 w 10000"/>
              <a:gd name="connsiteY99" fmla="*/ 2585 h 9883"/>
              <a:gd name="connsiteX100" fmla="*/ 2359 w 10000"/>
              <a:gd name="connsiteY100" fmla="*/ 2580 h 9883"/>
              <a:gd name="connsiteX101" fmla="*/ 2485 w 10000"/>
              <a:gd name="connsiteY101" fmla="*/ 2586 h 9883"/>
              <a:gd name="connsiteX102" fmla="*/ 2607 w 10000"/>
              <a:gd name="connsiteY102" fmla="*/ 2604 h 9883"/>
              <a:gd name="connsiteX103" fmla="*/ 2727 w 10000"/>
              <a:gd name="connsiteY103" fmla="*/ 2631 h 9883"/>
              <a:gd name="connsiteX104" fmla="*/ 2844 w 10000"/>
              <a:gd name="connsiteY104" fmla="*/ 2665 h 9883"/>
              <a:gd name="connsiteX105" fmla="*/ 2957 w 10000"/>
              <a:gd name="connsiteY105" fmla="*/ 2708 h 9883"/>
              <a:gd name="connsiteX106" fmla="*/ 3061 w 10000"/>
              <a:gd name="connsiteY106" fmla="*/ 2760 h 9883"/>
              <a:gd name="connsiteX107" fmla="*/ 3113 w 10000"/>
              <a:gd name="connsiteY107" fmla="*/ 2788 h 9883"/>
              <a:gd name="connsiteX108" fmla="*/ 3168 w 10000"/>
              <a:gd name="connsiteY108" fmla="*/ 2822 h 9883"/>
              <a:gd name="connsiteX109" fmla="*/ 3282 w 10000"/>
              <a:gd name="connsiteY109" fmla="*/ 2899 h 9883"/>
              <a:gd name="connsiteX110" fmla="*/ 3389 w 10000"/>
              <a:gd name="connsiteY110" fmla="*/ 2984 h 9883"/>
              <a:gd name="connsiteX111" fmla="*/ 3495 w 10000"/>
              <a:gd name="connsiteY111" fmla="*/ 3075 h 9883"/>
              <a:gd name="connsiteX112" fmla="*/ 3648 w 10000"/>
              <a:gd name="connsiteY112" fmla="*/ 3229 h 9883"/>
              <a:gd name="connsiteX113" fmla="*/ 3842 w 10000"/>
              <a:gd name="connsiteY113" fmla="*/ 3457 h 9883"/>
              <a:gd name="connsiteX114" fmla="*/ 4016 w 10000"/>
              <a:gd name="connsiteY114" fmla="*/ 3709 h 9883"/>
              <a:gd name="connsiteX115" fmla="*/ 4176 w 10000"/>
              <a:gd name="connsiteY115" fmla="*/ 3982 h 9883"/>
              <a:gd name="connsiteX116" fmla="*/ 4321 w 10000"/>
              <a:gd name="connsiteY116" fmla="*/ 4271 h 9883"/>
              <a:gd name="connsiteX117" fmla="*/ 4442 w 10000"/>
              <a:gd name="connsiteY117" fmla="*/ 4572 h 9883"/>
              <a:gd name="connsiteX118" fmla="*/ 4494 w 10000"/>
              <a:gd name="connsiteY118" fmla="*/ 4730 h 9883"/>
              <a:gd name="connsiteX119" fmla="*/ 4534 w 10000"/>
              <a:gd name="connsiteY119" fmla="*/ 4845 h 9883"/>
              <a:gd name="connsiteX120" fmla="*/ 4599 w 10000"/>
              <a:gd name="connsiteY120" fmla="*/ 5084 h 9883"/>
              <a:gd name="connsiteX121" fmla="*/ 4653 w 10000"/>
              <a:gd name="connsiteY121" fmla="*/ 5324 h 9883"/>
              <a:gd name="connsiteX122" fmla="*/ 4697 w 10000"/>
              <a:gd name="connsiteY122" fmla="*/ 5567 h 9883"/>
              <a:gd name="connsiteX123" fmla="*/ 4756 w 10000"/>
              <a:gd name="connsiteY123" fmla="*/ 5937 h 9883"/>
              <a:gd name="connsiteX124" fmla="*/ 4829 w 10000"/>
              <a:gd name="connsiteY124" fmla="*/ 6429 h 9883"/>
              <a:gd name="connsiteX125" fmla="*/ 4888 w 10000"/>
              <a:gd name="connsiteY125" fmla="*/ 6794 h 9883"/>
              <a:gd name="connsiteX126" fmla="*/ 4933 w 10000"/>
              <a:gd name="connsiteY126" fmla="*/ 7035 h 9883"/>
              <a:gd name="connsiteX127" fmla="*/ 4988 w 10000"/>
              <a:gd name="connsiteY127" fmla="*/ 7269 h 9883"/>
              <a:gd name="connsiteX128" fmla="*/ 5052 w 10000"/>
              <a:gd name="connsiteY128" fmla="*/ 7501 h 9883"/>
              <a:gd name="connsiteX129" fmla="*/ 5128 w 10000"/>
              <a:gd name="connsiteY129" fmla="*/ 7727 h 9883"/>
              <a:gd name="connsiteX130" fmla="*/ 5218 w 10000"/>
              <a:gd name="connsiteY130" fmla="*/ 7942 h 9883"/>
              <a:gd name="connsiteX131" fmla="*/ 5328 w 10000"/>
              <a:gd name="connsiteY131" fmla="*/ 8152 h 9883"/>
              <a:gd name="connsiteX132" fmla="*/ 5455 w 10000"/>
              <a:gd name="connsiteY132" fmla="*/ 8351 h 9883"/>
              <a:gd name="connsiteX133" fmla="*/ 5527 w 10000"/>
              <a:gd name="connsiteY133" fmla="*/ 8447 h 9883"/>
              <a:gd name="connsiteX134" fmla="*/ 5558 w 10000"/>
              <a:gd name="connsiteY134" fmla="*/ 8487 h 9883"/>
              <a:gd name="connsiteX135" fmla="*/ 5626 w 10000"/>
              <a:gd name="connsiteY135" fmla="*/ 8558 h 9883"/>
              <a:gd name="connsiteX136" fmla="*/ 5693 w 10000"/>
              <a:gd name="connsiteY136" fmla="*/ 8620 h 9883"/>
              <a:gd name="connsiteX137" fmla="*/ 5762 w 10000"/>
              <a:gd name="connsiteY137" fmla="*/ 8674 h 9883"/>
              <a:gd name="connsiteX138" fmla="*/ 5830 w 10000"/>
              <a:gd name="connsiteY138" fmla="*/ 8715 h 9883"/>
              <a:gd name="connsiteX139" fmla="*/ 5901 w 10000"/>
              <a:gd name="connsiteY139" fmla="*/ 8745 h 9883"/>
              <a:gd name="connsiteX140" fmla="*/ 5971 w 10000"/>
              <a:gd name="connsiteY140" fmla="*/ 8768 h 9883"/>
              <a:gd name="connsiteX141" fmla="*/ 6043 w 10000"/>
              <a:gd name="connsiteY141" fmla="*/ 8781 h 9883"/>
              <a:gd name="connsiteX142" fmla="*/ 6114 w 10000"/>
              <a:gd name="connsiteY142" fmla="*/ 8781 h 9883"/>
              <a:gd name="connsiteX143" fmla="*/ 6185 w 10000"/>
              <a:gd name="connsiteY143" fmla="*/ 8772 h 9883"/>
              <a:gd name="connsiteX144" fmla="*/ 6256 w 10000"/>
              <a:gd name="connsiteY144" fmla="*/ 8751 h 9883"/>
              <a:gd name="connsiteX145" fmla="*/ 6326 w 10000"/>
              <a:gd name="connsiteY145" fmla="*/ 8723 h 9883"/>
              <a:gd name="connsiteX146" fmla="*/ 6397 w 10000"/>
              <a:gd name="connsiteY146" fmla="*/ 8686 h 9883"/>
              <a:gd name="connsiteX147" fmla="*/ 6466 w 10000"/>
              <a:gd name="connsiteY147" fmla="*/ 8634 h 9883"/>
              <a:gd name="connsiteX148" fmla="*/ 6535 w 10000"/>
              <a:gd name="connsiteY148" fmla="*/ 8575 h 9883"/>
              <a:gd name="connsiteX149" fmla="*/ 6603 w 10000"/>
              <a:gd name="connsiteY149" fmla="*/ 8505 h 9883"/>
              <a:gd name="connsiteX150" fmla="*/ 6637 w 10000"/>
              <a:gd name="connsiteY150" fmla="*/ 8466 h 9883"/>
              <a:gd name="connsiteX151" fmla="*/ 6667 w 10000"/>
              <a:gd name="connsiteY151" fmla="*/ 8430 h 9883"/>
              <a:gd name="connsiteX152" fmla="*/ 6721 w 10000"/>
              <a:gd name="connsiteY152" fmla="*/ 8354 h 9883"/>
              <a:gd name="connsiteX153" fmla="*/ 6766 w 10000"/>
              <a:gd name="connsiteY153" fmla="*/ 8272 h 9883"/>
              <a:gd name="connsiteX154" fmla="*/ 6805 w 10000"/>
              <a:gd name="connsiteY154" fmla="*/ 8188 h 9883"/>
              <a:gd name="connsiteX155" fmla="*/ 6853 w 10000"/>
              <a:gd name="connsiteY155" fmla="*/ 8057 h 9883"/>
              <a:gd name="connsiteX156" fmla="*/ 6901 w 10000"/>
              <a:gd name="connsiteY156" fmla="*/ 7872 h 9883"/>
              <a:gd name="connsiteX157" fmla="*/ 6931 w 10000"/>
              <a:gd name="connsiteY157" fmla="*/ 7680 h 9883"/>
              <a:gd name="connsiteX158" fmla="*/ 6950 w 10000"/>
              <a:gd name="connsiteY158" fmla="*/ 7480 h 9883"/>
              <a:gd name="connsiteX159" fmla="*/ 6966 w 10000"/>
              <a:gd name="connsiteY159" fmla="*/ 7176 h 9883"/>
              <a:gd name="connsiteX160" fmla="*/ 6974 w 10000"/>
              <a:gd name="connsiteY160" fmla="*/ 6973 h 9883"/>
              <a:gd name="connsiteX161" fmla="*/ 6987 w 10000"/>
              <a:gd name="connsiteY161" fmla="*/ 6699 h 9883"/>
              <a:gd name="connsiteX162" fmla="*/ 7001 w 10000"/>
              <a:gd name="connsiteY162" fmla="*/ 6148 h 9883"/>
              <a:gd name="connsiteX163" fmla="*/ 7001 w 10000"/>
              <a:gd name="connsiteY163" fmla="*/ 5595 h 9883"/>
              <a:gd name="connsiteX164" fmla="*/ 6990 w 10000"/>
              <a:gd name="connsiteY164" fmla="*/ 5045 h 9883"/>
              <a:gd name="connsiteX165" fmla="*/ 6981 w 10000"/>
              <a:gd name="connsiteY165" fmla="*/ 4770 h 9883"/>
              <a:gd name="connsiteX166" fmla="*/ 6978 w 10000"/>
              <a:gd name="connsiteY166" fmla="*/ 4706 h 9883"/>
              <a:gd name="connsiteX167" fmla="*/ 6965 w 10000"/>
              <a:gd name="connsiteY167" fmla="*/ 4572 h 9883"/>
              <a:gd name="connsiteX168" fmla="*/ 6946 w 10000"/>
              <a:gd name="connsiteY168" fmla="*/ 4444 h 9883"/>
              <a:gd name="connsiteX169" fmla="*/ 6916 w 10000"/>
              <a:gd name="connsiteY169" fmla="*/ 4320 h 9883"/>
              <a:gd name="connsiteX170" fmla="*/ 6885 w 10000"/>
              <a:gd name="connsiteY170" fmla="*/ 4199 h 9883"/>
              <a:gd name="connsiteX171" fmla="*/ 6844 w 10000"/>
              <a:gd name="connsiteY171" fmla="*/ 4083 h 9883"/>
              <a:gd name="connsiteX172" fmla="*/ 6796 w 10000"/>
              <a:gd name="connsiteY172" fmla="*/ 3970 h 9883"/>
              <a:gd name="connsiteX173" fmla="*/ 6744 w 10000"/>
              <a:gd name="connsiteY173" fmla="*/ 3865 h 9883"/>
              <a:gd name="connsiteX174" fmla="*/ 6684 w 10000"/>
              <a:gd name="connsiteY174" fmla="*/ 3768 h 9883"/>
              <a:gd name="connsiteX175" fmla="*/ 6619 w 10000"/>
              <a:gd name="connsiteY175" fmla="*/ 3680 h 9883"/>
              <a:gd name="connsiteX176" fmla="*/ 6547 w 10000"/>
              <a:gd name="connsiteY176" fmla="*/ 3600 h 9883"/>
              <a:gd name="connsiteX177" fmla="*/ 6470 w 10000"/>
              <a:gd name="connsiteY177" fmla="*/ 3528 h 9883"/>
              <a:gd name="connsiteX178" fmla="*/ 6390 w 10000"/>
              <a:gd name="connsiteY178" fmla="*/ 3469 h 9883"/>
              <a:gd name="connsiteX179" fmla="*/ 6304 w 10000"/>
              <a:gd name="connsiteY179" fmla="*/ 3417 h 9883"/>
              <a:gd name="connsiteX180" fmla="*/ 6212 w 10000"/>
              <a:gd name="connsiteY180" fmla="*/ 3381 h 9883"/>
              <a:gd name="connsiteX181" fmla="*/ 6115 w 10000"/>
              <a:gd name="connsiteY181" fmla="*/ 3358 h 9883"/>
              <a:gd name="connsiteX182" fmla="*/ 6064 w 10000"/>
              <a:gd name="connsiteY182" fmla="*/ 3353 h 9883"/>
              <a:gd name="connsiteX183" fmla="*/ 6039 w 10000"/>
              <a:gd name="connsiteY183" fmla="*/ 3352 h 9883"/>
              <a:gd name="connsiteX184" fmla="*/ 5986 w 10000"/>
              <a:gd name="connsiteY184" fmla="*/ 3357 h 9883"/>
              <a:gd name="connsiteX185" fmla="*/ 5934 w 10000"/>
              <a:gd name="connsiteY185" fmla="*/ 3371 h 9883"/>
              <a:gd name="connsiteX186" fmla="*/ 5884 w 10000"/>
              <a:gd name="connsiteY186" fmla="*/ 3397 h 9883"/>
              <a:gd name="connsiteX187" fmla="*/ 5837 w 10000"/>
              <a:gd name="connsiteY187" fmla="*/ 3433 h 9883"/>
              <a:gd name="connsiteX188" fmla="*/ 5796 w 10000"/>
              <a:gd name="connsiteY188" fmla="*/ 3478 h 9883"/>
              <a:gd name="connsiteX189" fmla="*/ 5763 w 10000"/>
              <a:gd name="connsiteY189" fmla="*/ 3531 h 9883"/>
              <a:gd name="connsiteX190" fmla="*/ 5738 w 10000"/>
              <a:gd name="connsiteY190" fmla="*/ 3592 h 9883"/>
              <a:gd name="connsiteX191" fmla="*/ 5729 w 10000"/>
              <a:gd name="connsiteY191" fmla="*/ 3625 h 9883"/>
              <a:gd name="connsiteX192" fmla="*/ 5725 w 10000"/>
              <a:gd name="connsiteY192" fmla="*/ 3653 h 9883"/>
              <a:gd name="connsiteX193" fmla="*/ 5719 w 10000"/>
              <a:gd name="connsiteY193" fmla="*/ 3706 h 9883"/>
              <a:gd name="connsiteX194" fmla="*/ 5724 w 10000"/>
              <a:gd name="connsiteY194" fmla="*/ 3788 h 9883"/>
              <a:gd name="connsiteX195" fmla="*/ 5745 w 10000"/>
              <a:gd name="connsiteY195" fmla="*/ 3896 h 9883"/>
              <a:gd name="connsiteX196" fmla="*/ 5786 w 10000"/>
              <a:gd name="connsiteY196" fmla="*/ 3991 h 9883"/>
              <a:gd name="connsiteX197" fmla="*/ 5811 w 10000"/>
              <a:gd name="connsiteY197" fmla="*/ 4034 h 9883"/>
              <a:gd name="connsiteX198" fmla="*/ 5860 w 10000"/>
              <a:gd name="connsiteY198" fmla="*/ 4107 h 9883"/>
              <a:gd name="connsiteX199" fmla="*/ 5960 w 10000"/>
              <a:gd name="connsiteY199" fmla="*/ 4229 h 9883"/>
              <a:gd name="connsiteX200" fmla="*/ 6061 w 10000"/>
              <a:gd name="connsiteY200" fmla="*/ 4329 h 9883"/>
              <a:gd name="connsiteX201" fmla="*/ 6167 w 10000"/>
              <a:gd name="connsiteY201" fmla="*/ 4408 h 9883"/>
              <a:gd name="connsiteX202" fmla="*/ 6272 w 10000"/>
              <a:gd name="connsiteY202" fmla="*/ 4460 h 9883"/>
              <a:gd name="connsiteX203" fmla="*/ 6380 w 10000"/>
              <a:gd name="connsiteY203" fmla="*/ 4494 h 9883"/>
              <a:gd name="connsiteX204" fmla="*/ 6488 w 10000"/>
              <a:gd name="connsiteY204" fmla="*/ 4507 h 9883"/>
              <a:gd name="connsiteX205" fmla="*/ 6596 w 10000"/>
              <a:gd name="connsiteY205" fmla="*/ 4497 h 9883"/>
              <a:gd name="connsiteX206" fmla="*/ 6703 w 10000"/>
              <a:gd name="connsiteY206" fmla="*/ 4472 h 9883"/>
              <a:gd name="connsiteX207" fmla="*/ 6810 w 10000"/>
              <a:gd name="connsiteY207" fmla="*/ 4426 h 9883"/>
              <a:gd name="connsiteX208" fmla="*/ 6915 w 10000"/>
              <a:gd name="connsiteY208" fmla="*/ 4369 h 9883"/>
              <a:gd name="connsiteX209" fmla="*/ 7018 w 10000"/>
              <a:gd name="connsiteY209" fmla="*/ 4291 h 9883"/>
              <a:gd name="connsiteX210" fmla="*/ 7116 w 10000"/>
              <a:gd name="connsiteY210" fmla="*/ 4200 h 9883"/>
              <a:gd name="connsiteX211" fmla="*/ 7213 w 10000"/>
              <a:gd name="connsiteY211" fmla="*/ 4096 h 9883"/>
              <a:gd name="connsiteX212" fmla="*/ 7306 w 10000"/>
              <a:gd name="connsiteY212" fmla="*/ 3980 h 9883"/>
              <a:gd name="connsiteX213" fmla="*/ 7391 w 10000"/>
              <a:gd name="connsiteY213" fmla="*/ 3850 h 9883"/>
              <a:gd name="connsiteX214" fmla="*/ 7433 w 10000"/>
              <a:gd name="connsiteY214" fmla="*/ 3782 h 9883"/>
              <a:gd name="connsiteX215" fmla="*/ 7506 w 10000"/>
              <a:gd name="connsiteY215" fmla="*/ 3654 h 9883"/>
              <a:gd name="connsiteX216" fmla="*/ 7640 w 10000"/>
              <a:gd name="connsiteY216" fmla="*/ 3384 h 9883"/>
              <a:gd name="connsiteX217" fmla="*/ 7754 w 10000"/>
              <a:gd name="connsiteY217" fmla="*/ 3095 h 9883"/>
              <a:gd name="connsiteX218" fmla="*/ 7825 w 10000"/>
              <a:gd name="connsiteY218" fmla="*/ 2870 h 9883"/>
              <a:gd name="connsiteX219" fmla="*/ 7868 w 10000"/>
              <a:gd name="connsiteY219" fmla="*/ 2717 h 9883"/>
              <a:gd name="connsiteX220" fmla="*/ 7900 w 10000"/>
              <a:gd name="connsiteY220" fmla="*/ 2561 h 9883"/>
              <a:gd name="connsiteX221" fmla="*/ 7931 w 10000"/>
              <a:gd name="connsiteY221" fmla="*/ 2400 h 9883"/>
              <a:gd name="connsiteX222" fmla="*/ 7952 w 10000"/>
              <a:gd name="connsiteY222" fmla="*/ 2242 h 9883"/>
              <a:gd name="connsiteX223" fmla="*/ 7965 w 10000"/>
              <a:gd name="connsiteY223" fmla="*/ 2080 h 9883"/>
              <a:gd name="connsiteX224" fmla="*/ 7973 w 10000"/>
              <a:gd name="connsiteY224" fmla="*/ 1918 h 9883"/>
              <a:gd name="connsiteX225" fmla="*/ 7971 w 10000"/>
              <a:gd name="connsiteY225" fmla="*/ 1755 h 9883"/>
              <a:gd name="connsiteX226" fmla="*/ 7963 w 10000"/>
              <a:gd name="connsiteY226" fmla="*/ 1591 h 9883"/>
              <a:gd name="connsiteX227" fmla="*/ 7949 w 10000"/>
              <a:gd name="connsiteY227" fmla="*/ 1429 h 9883"/>
              <a:gd name="connsiteX228" fmla="*/ 7937 w 10000"/>
              <a:gd name="connsiteY228" fmla="*/ 1348 h 9883"/>
              <a:gd name="connsiteX229" fmla="*/ 7916 w 10000"/>
              <a:gd name="connsiteY229" fmla="*/ 1237 h 9883"/>
              <a:gd name="connsiteX230" fmla="*/ 7892 w 10000"/>
              <a:gd name="connsiteY230" fmla="*/ 1055 h 9883"/>
              <a:gd name="connsiteX231" fmla="*/ 7883 w 10000"/>
              <a:gd name="connsiteY231" fmla="*/ 930 h 9883"/>
              <a:gd name="connsiteX232" fmla="*/ 7885 w 10000"/>
              <a:gd name="connsiteY232" fmla="*/ 811 h 9883"/>
              <a:gd name="connsiteX233" fmla="*/ 7903 w 10000"/>
              <a:gd name="connsiteY233" fmla="*/ 698 h 9883"/>
              <a:gd name="connsiteX234" fmla="*/ 7934 w 10000"/>
              <a:gd name="connsiteY234" fmla="*/ 623 h 9883"/>
              <a:gd name="connsiteX235" fmla="*/ 7958 w 10000"/>
              <a:gd name="connsiteY235" fmla="*/ 576 h 9883"/>
              <a:gd name="connsiteX236" fmla="*/ 7992 w 10000"/>
              <a:gd name="connsiteY236" fmla="*/ 536 h 9883"/>
              <a:gd name="connsiteX237" fmla="*/ 8030 w 10000"/>
              <a:gd name="connsiteY237" fmla="*/ 500 h 9883"/>
              <a:gd name="connsiteX238" fmla="*/ 8050 w 10000"/>
              <a:gd name="connsiteY238" fmla="*/ 486 h 9883"/>
              <a:gd name="connsiteX239" fmla="*/ 8088 w 10000"/>
              <a:gd name="connsiteY239" fmla="*/ 466 h 9883"/>
              <a:gd name="connsiteX240" fmla="*/ 8159 w 10000"/>
              <a:gd name="connsiteY240" fmla="*/ 452 h 9883"/>
              <a:gd name="connsiteX241" fmla="*/ 8229 w 10000"/>
              <a:gd name="connsiteY241" fmla="*/ 461 h 9883"/>
              <a:gd name="connsiteX242" fmla="*/ 8301 w 10000"/>
              <a:gd name="connsiteY242" fmla="*/ 493 h 9883"/>
              <a:gd name="connsiteX243" fmla="*/ 8370 w 10000"/>
              <a:gd name="connsiteY243" fmla="*/ 542 h 9883"/>
              <a:gd name="connsiteX244" fmla="*/ 8433 w 10000"/>
              <a:gd name="connsiteY244" fmla="*/ 604 h 9883"/>
              <a:gd name="connsiteX245" fmla="*/ 8490 w 10000"/>
              <a:gd name="connsiteY245" fmla="*/ 676 h 9883"/>
              <a:gd name="connsiteX246" fmla="*/ 8538 w 10000"/>
              <a:gd name="connsiteY246" fmla="*/ 748 h 9883"/>
              <a:gd name="connsiteX247" fmla="*/ 8559 w 10000"/>
              <a:gd name="connsiteY247" fmla="*/ 785 h 9883"/>
              <a:gd name="connsiteX248" fmla="*/ 8645 w 10000"/>
              <a:gd name="connsiteY248" fmla="*/ 963 h 9883"/>
              <a:gd name="connsiteX249" fmla="*/ 8792 w 10000"/>
              <a:gd name="connsiteY249" fmla="*/ 1255 h 9883"/>
              <a:gd name="connsiteX250" fmla="*/ 8868 w 10000"/>
              <a:gd name="connsiteY250" fmla="*/ 1384 h 9883"/>
              <a:gd name="connsiteX251" fmla="*/ 8925 w 10000"/>
              <a:gd name="connsiteY251" fmla="*/ 1460 h 9883"/>
              <a:gd name="connsiteX252" fmla="*/ 8982 w 10000"/>
              <a:gd name="connsiteY252" fmla="*/ 1527 h 9883"/>
              <a:gd name="connsiteX253" fmla="*/ 9039 w 10000"/>
              <a:gd name="connsiteY253" fmla="*/ 1576 h 9883"/>
              <a:gd name="connsiteX254" fmla="*/ 9103 w 10000"/>
              <a:gd name="connsiteY254" fmla="*/ 1608 h 9883"/>
              <a:gd name="connsiteX255" fmla="*/ 9168 w 10000"/>
              <a:gd name="connsiteY255" fmla="*/ 1622 h 9883"/>
              <a:gd name="connsiteX256" fmla="*/ 9236 w 10000"/>
              <a:gd name="connsiteY256" fmla="*/ 1613 h 9883"/>
              <a:gd name="connsiteX257" fmla="*/ 9308 w 10000"/>
              <a:gd name="connsiteY257" fmla="*/ 1581 h 9883"/>
              <a:gd name="connsiteX258" fmla="*/ 9384 w 10000"/>
              <a:gd name="connsiteY258" fmla="*/ 1519 h 9883"/>
              <a:gd name="connsiteX259" fmla="*/ 9463 w 10000"/>
              <a:gd name="connsiteY259" fmla="*/ 1427 h 9883"/>
              <a:gd name="connsiteX260" fmla="*/ 9504 w 10000"/>
              <a:gd name="connsiteY260" fmla="*/ 1368 h 9883"/>
              <a:gd name="connsiteX261" fmla="*/ 9544 w 10000"/>
              <a:gd name="connsiteY261" fmla="*/ 1302 h 9883"/>
              <a:gd name="connsiteX262" fmla="*/ 9614 w 10000"/>
              <a:gd name="connsiteY262" fmla="*/ 1161 h 9883"/>
              <a:gd name="connsiteX263" fmla="*/ 9672 w 10000"/>
              <a:gd name="connsiteY263" fmla="*/ 1005 h 9883"/>
              <a:gd name="connsiteX264" fmla="*/ 9722 w 10000"/>
              <a:gd name="connsiteY264" fmla="*/ 845 h 9883"/>
              <a:gd name="connsiteX265" fmla="*/ 9743 w 10000"/>
              <a:gd name="connsiteY265" fmla="*/ 764 h 9883"/>
              <a:gd name="connsiteX266" fmla="*/ 9795 w 10000"/>
              <a:gd name="connsiteY266" fmla="*/ 570 h 9883"/>
              <a:gd name="connsiteX267" fmla="*/ 9884 w 10000"/>
              <a:gd name="connsiteY267" fmla="*/ 272 h 9883"/>
              <a:gd name="connsiteX268" fmla="*/ 9955 w 10000"/>
              <a:gd name="connsiteY268" fmla="*/ 86 h 9883"/>
              <a:gd name="connsiteX269" fmla="*/ 10000 w 10000"/>
              <a:gd name="connsiteY269" fmla="*/ 0 h 9883"/>
              <a:gd name="connsiteX0" fmla="*/ 317 w 10000"/>
              <a:gd name="connsiteY0" fmla="*/ 9868 h 9868"/>
              <a:gd name="connsiteX1" fmla="*/ 449 w 10000"/>
              <a:gd name="connsiteY1" fmla="*/ 9722 h 9868"/>
              <a:gd name="connsiteX2" fmla="*/ 569 w 10000"/>
              <a:gd name="connsiteY2" fmla="*/ 9560 h 9868"/>
              <a:gd name="connsiteX3" fmla="*/ 675 w 10000"/>
              <a:gd name="connsiteY3" fmla="*/ 9388 h 9868"/>
              <a:gd name="connsiteX4" fmla="*/ 769 w 10000"/>
              <a:gd name="connsiteY4" fmla="*/ 9197 h 9868"/>
              <a:gd name="connsiteX5" fmla="*/ 846 w 10000"/>
              <a:gd name="connsiteY5" fmla="*/ 8996 h 9868"/>
              <a:gd name="connsiteX6" fmla="*/ 905 w 10000"/>
              <a:gd name="connsiteY6" fmla="*/ 8778 h 9868"/>
              <a:gd name="connsiteX7" fmla="*/ 926 w 10000"/>
              <a:gd name="connsiteY7" fmla="*/ 8663 h 9868"/>
              <a:gd name="connsiteX8" fmla="*/ 942 w 10000"/>
              <a:gd name="connsiteY8" fmla="*/ 8570 h 9868"/>
              <a:gd name="connsiteX9" fmla="*/ 958 w 10000"/>
              <a:gd name="connsiteY9" fmla="*/ 8381 h 9868"/>
              <a:gd name="connsiteX10" fmla="*/ 961 w 10000"/>
              <a:gd name="connsiteY10" fmla="*/ 8197 h 9868"/>
              <a:gd name="connsiteX11" fmla="*/ 944 w 10000"/>
              <a:gd name="connsiteY11" fmla="*/ 8010 h 9868"/>
              <a:gd name="connsiteX12" fmla="*/ 912 w 10000"/>
              <a:gd name="connsiteY12" fmla="*/ 7830 h 9868"/>
              <a:gd name="connsiteX13" fmla="*/ 861 w 10000"/>
              <a:gd name="connsiteY13" fmla="*/ 7656 h 9868"/>
              <a:gd name="connsiteX14" fmla="*/ 795 w 10000"/>
              <a:gd name="connsiteY14" fmla="*/ 7496 h 9868"/>
              <a:gd name="connsiteX15" fmla="*/ 709 w 10000"/>
              <a:gd name="connsiteY15" fmla="*/ 7343 h 9868"/>
              <a:gd name="connsiteX16" fmla="*/ 657 w 10000"/>
              <a:gd name="connsiteY16" fmla="*/ 7272 h 9868"/>
              <a:gd name="connsiteX17" fmla="*/ 625 w 10000"/>
              <a:gd name="connsiteY17" fmla="*/ 7232 h 9868"/>
              <a:gd name="connsiteX18" fmla="*/ 557 w 10000"/>
              <a:gd name="connsiteY18" fmla="*/ 7167 h 9868"/>
              <a:gd name="connsiteX19" fmla="*/ 492 w 10000"/>
              <a:gd name="connsiteY19" fmla="*/ 7120 h 9868"/>
              <a:gd name="connsiteX20" fmla="*/ 427 w 10000"/>
              <a:gd name="connsiteY20" fmla="*/ 7091 h 9868"/>
              <a:gd name="connsiteX21" fmla="*/ 365 w 10000"/>
              <a:gd name="connsiteY21" fmla="*/ 7080 h 9868"/>
              <a:gd name="connsiteX22" fmla="*/ 304 w 10000"/>
              <a:gd name="connsiteY22" fmla="*/ 7085 h 9868"/>
              <a:gd name="connsiteX23" fmla="*/ 245 w 10000"/>
              <a:gd name="connsiteY23" fmla="*/ 7105 h 9868"/>
              <a:gd name="connsiteX24" fmla="*/ 191 w 10000"/>
              <a:gd name="connsiteY24" fmla="*/ 7139 h 9868"/>
              <a:gd name="connsiteX25" fmla="*/ 144 w 10000"/>
              <a:gd name="connsiteY25" fmla="*/ 7185 h 9868"/>
              <a:gd name="connsiteX26" fmla="*/ 101 w 10000"/>
              <a:gd name="connsiteY26" fmla="*/ 7247 h 9868"/>
              <a:gd name="connsiteX27" fmla="*/ 66 w 10000"/>
              <a:gd name="connsiteY27" fmla="*/ 7320 h 9868"/>
              <a:gd name="connsiteX28" fmla="*/ 35 w 10000"/>
              <a:gd name="connsiteY28" fmla="*/ 7402 h 9868"/>
              <a:gd name="connsiteX29" fmla="*/ 16 w 10000"/>
              <a:gd name="connsiteY29" fmla="*/ 7496 h 9868"/>
              <a:gd name="connsiteX30" fmla="*/ 3 w 10000"/>
              <a:gd name="connsiteY30" fmla="*/ 7593 h 9868"/>
              <a:gd name="connsiteX31" fmla="*/ 0 w 10000"/>
              <a:gd name="connsiteY31" fmla="*/ 7701 h 9868"/>
              <a:gd name="connsiteX32" fmla="*/ 7 w 10000"/>
              <a:gd name="connsiteY32" fmla="*/ 7813 h 9868"/>
              <a:gd name="connsiteX33" fmla="*/ 14 w 10000"/>
              <a:gd name="connsiteY33" fmla="*/ 7871 h 9868"/>
              <a:gd name="connsiteX34" fmla="*/ 29 w 10000"/>
              <a:gd name="connsiteY34" fmla="*/ 7971 h 9868"/>
              <a:gd name="connsiteX35" fmla="*/ 76 w 10000"/>
              <a:gd name="connsiteY35" fmla="*/ 8160 h 9868"/>
              <a:gd name="connsiteX36" fmla="*/ 138 w 10000"/>
              <a:gd name="connsiteY36" fmla="*/ 8344 h 9868"/>
              <a:gd name="connsiteX37" fmla="*/ 214 w 10000"/>
              <a:gd name="connsiteY37" fmla="*/ 8520 h 9868"/>
              <a:gd name="connsiteX38" fmla="*/ 304 w 10000"/>
              <a:gd name="connsiteY38" fmla="*/ 8684 h 9868"/>
              <a:gd name="connsiteX39" fmla="*/ 401 w 10000"/>
              <a:gd name="connsiteY39" fmla="*/ 8838 h 9868"/>
              <a:gd name="connsiteX40" fmla="*/ 510 w 10000"/>
              <a:gd name="connsiteY40" fmla="*/ 8984 h 9868"/>
              <a:gd name="connsiteX41" fmla="*/ 630 w 10000"/>
              <a:gd name="connsiteY41" fmla="*/ 9119 h 9868"/>
              <a:gd name="connsiteX42" fmla="*/ 754 w 10000"/>
              <a:gd name="connsiteY42" fmla="*/ 9243 h 9868"/>
              <a:gd name="connsiteX43" fmla="*/ 886 w 10000"/>
              <a:gd name="connsiteY43" fmla="*/ 9351 h 9868"/>
              <a:gd name="connsiteX44" fmla="*/ 1019 w 10000"/>
              <a:gd name="connsiteY44" fmla="*/ 9447 h 9868"/>
              <a:gd name="connsiteX45" fmla="*/ 1157 w 10000"/>
              <a:gd name="connsiteY45" fmla="*/ 9531 h 9868"/>
              <a:gd name="connsiteX46" fmla="*/ 1294 w 10000"/>
              <a:gd name="connsiteY46" fmla="*/ 9600 h 9868"/>
              <a:gd name="connsiteX47" fmla="*/ 1434 w 10000"/>
              <a:gd name="connsiteY47" fmla="*/ 9653 h 9868"/>
              <a:gd name="connsiteX48" fmla="*/ 1571 w 10000"/>
              <a:gd name="connsiteY48" fmla="*/ 9688 h 9868"/>
              <a:gd name="connsiteX49" fmla="*/ 1705 w 10000"/>
              <a:gd name="connsiteY49" fmla="*/ 9711 h 9868"/>
              <a:gd name="connsiteX50" fmla="*/ 1769 w 10000"/>
              <a:gd name="connsiteY50" fmla="*/ 9712 h 9868"/>
              <a:gd name="connsiteX51" fmla="*/ 1844 w 10000"/>
              <a:gd name="connsiteY51" fmla="*/ 9711 h 9868"/>
              <a:gd name="connsiteX52" fmla="*/ 1992 w 10000"/>
              <a:gd name="connsiteY52" fmla="*/ 9687 h 9868"/>
              <a:gd name="connsiteX53" fmla="*/ 2129 w 10000"/>
              <a:gd name="connsiteY53" fmla="*/ 9637 h 9868"/>
              <a:gd name="connsiteX54" fmla="*/ 2263 w 10000"/>
              <a:gd name="connsiteY54" fmla="*/ 9560 h 9868"/>
              <a:gd name="connsiteX55" fmla="*/ 2382 w 10000"/>
              <a:gd name="connsiteY55" fmla="*/ 9460 h 9868"/>
              <a:gd name="connsiteX56" fmla="*/ 2491 w 10000"/>
              <a:gd name="connsiteY56" fmla="*/ 9329 h 9868"/>
              <a:gd name="connsiteX57" fmla="*/ 2561 w 10000"/>
              <a:gd name="connsiteY57" fmla="*/ 9218 h 9868"/>
              <a:gd name="connsiteX58" fmla="*/ 2602 w 10000"/>
              <a:gd name="connsiteY58" fmla="*/ 9134 h 9868"/>
              <a:gd name="connsiteX59" fmla="*/ 2639 w 10000"/>
              <a:gd name="connsiteY59" fmla="*/ 9044 h 9868"/>
              <a:gd name="connsiteX60" fmla="*/ 2674 w 10000"/>
              <a:gd name="connsiteY60" fmla="*/ 8948 h 9868"/>
              <a:gd name="connsiteX61" fmla="*/ 2687 w 10000"/>
              <a:gd name="connsiteY61" fmla="*/ 8896 h 9868"/>
              <a:gd name="connsiteX62" fmla="*/ 2706 w 10000"/>
              <a:gd name="connsiteY62" fmla="*/ 8815 h 9868"/>
              <a:gd name="connsiteX63" fmla="*/ 2736 w 10000"/>
              <a:gd name="connsiteY63" fmla="*/ 8654 h 9868"/>
              <a:gd name="connsiteX64" fmla="*/ 2750 w 10000"/>
              <a:gd name="connsiteY64" fmla="*/ 8505 h 9868"/>
              <a:gd name="connsiteX65" fmla="*/ 2754 w 10000"/>
              <a:gd name="connsiteY65" fmla="*/ 8358 h 9868"/>
              <a:gd name="connsiteX66" fmla="*/ 2746 w 10000"/>
              <a:gd name="connsiteY66" fmla="*/ 8219 h 9868"/>
              <a:gd name="connsiteX67" fmla="*/ 2727 w 10000"/>
              <a:gd name="connsiteY67" fmla="*/ 8083 h 9868"/>
              <a:gd name="connsiteX68" fmla="*/ 2700 w 10000"/>
              <a:gd name="connsiteY68" fmla="*/ 7948 h 9868"/>
              <a:gd name="connsiteX69" fmla="*/ 2665 w 10000"/>
              <a:gd name="connsiteY69" fmla="*/ 7819 h 9868"/>
              <a:gd name="connsiteX70" fmla="*/ 2600 w 10000"/>
              <a:gd name="connsiteY70" fmla="*/ 7629 h 9868"/>
              <a:gd name="connsiteX71" fmla="*/ 2496 w 10000"/>
              <a:gd name="connsiteY71" fmla="*/ 7379 h 9868"/>
              <a:gd name="connsiteX72" fmla="*/ 2319 w 10000"/>
              <a:gd name="connsiteY72" fmla="*/ 7010 h 9868"/>
              <a:gd name="connsiteX73" fmla="*/ 2199 w 10000"/>
              <a:gd name="connsiteY73" fmla="*/ 6751 h 9868"/>
              <a:gd name="connsiteX74" fmla="*/ 2032 w 10000"/>
              <a:gd name="connsiteY74" fmla="*/ 6402 h 9868"/>
              <a:gd name="connsiteX75" fmla="*/ 1728 w 10000"/>
              <a:gd name="connsiteY75" fmla="*/ 5764 h 9868"/>
              <a:gd name="connsiteX76" fmla="*/ 1579 w 10000"/>
              <a:gd name="connsiteY76" fmla="*/ 5419 h 9868"/>
              <a:gd name="connsiteX77" fmla="*/ 1484 w 10000"/>
              <a:gd name="connsiteY77" fmla="*/ 5183 h 9868"/>
              <a:gd name="connsiteX78" fmla="*/ 1399 w 10000"/>
              <a:gd name="connsiteY78" fmla="*/ 4944 h 9868"/>
              <a:gd name="connsiteX79" fmla="*/ 1327 w 10000"/>
              <a:gd name="connsiteY79" fmla="*/ 4703 h 9868"/>
              <a:gd name="connsiteX80" fmla="*/ 1272 w 10000"/>
              <a:gd name="connsiteY80" fmla="*/ 4460 h 9868"/>
              <a:gd name="connsiteX81" fmla="*/ 1232 w 10000"/>
              <a:gd name="connsiteY81" fmla="*/ 4222 h 9868"/>
              <a:gd name="connsiteX82" fmla="*/ 1213 w 10000"/>
              <a:gd name="connsiteY82" fmla="*/ 3987 h 9868"/>
              <a:gd name="connsiteX83" fmla="*/ 1216 w 10000"/>
              <a:gd name="connsiteY83" fmla="*/ 3813 h 9868"/>
              <a:gd name="connsiteX84" fmla="*/ 1225 w 10000"/>
              <a:gd name="connsiteY84" fmla="*/ 3702 h 9868"/>
              <a:gd name="connsiteX85" fmla="*/ 1241 w 10000"/>
              <a:gd name="connsiteY85" fmla="*/ 3590 h 9868"/>
              <a:gd name="connsiteX86" fmla="*/ 1267 w 10000"/>
              <a:gd name="connsiteY86" fmla="*/ 3482 h 9868"/>
              <a:gd name="connsiteX87" fmla="*/ 1296 w 10000"/>
              <a:gd name="connsiteY87" fmla="*/ 3375 h 9868"/>
              <a:gd name="connsiteX88" fmla="*/ 1337 w 10000"/>
              <a:gd name="connsiteY88" fmla="*/ 3271 h 9868"/>
              <a:gd name="connsiteX89" fmla="*/ 1359 w 10000"/>
              <a:gd name="connsiteY89" fmla="*/ 3222 h 9868"/>
              <a:gd name="connsiteX90" fmla="*/ 1392 w 10000"/>
              <a:gd name="connsiteY90" fmla="*/ 3150 h 9868"/>
              <a:gd name="connsiteX91" fmla="*/ 1470 w 10000"/>
              <a:gd name="connsiteY91" fmla="*/ 3029 h 9868"/>
              <a:gd name="connsiteX92" fmla="*/ 1560 w 10000"/>
              <a:gd name="connsiteY92" fmla="*/ 2922 h 9868"/>
              <a:gd name="connsiteX93" fmla="*/ 1657 w 10000"/>
              <a:gd name="connsiteY93" fmla="*/ 2835 h 9868"/>
              <a:gd name="connsiteX94" fmla="*/ 1762 w 10000"/>
              <a:gd name="connsiteY94" fmla="*/ 2762 h 9868"/>
              <a:gd name="connsiteX95" fmla="*/ 1874 w 10000"/>
              <a:gd name="connsiteY95" fmla="*/ 2703 h 9868"/>
              <a:gd name="connsiteX96" fmla="*/ 1992 w 10000"/>
              <a:gd name="connsiteY96" fmla="*/ 2662 h 9868"/>
              <a:gd name="connsiteX97" fmla="*/ 2110 w 10000"/>
              <a:gd name="connsiteY97" fmla="*/ 2633 h 9868"/>
              <a:gd name="connsiteX98" fmla="*/ 2234 w 10000"/>
              <a:gd name="connsiteY98" fmla="*/ 2616 h 9868"/>
              <a:gd name="connsiteX99" fmla="*/ 2359 w 10000"/>
              <a:gd name="connsiteY99" fmla="*/ 2611 h 9868"/>
              <a:gd name="connsiteX100" fmla="*/ 2485 w 10000"/>
              <a:gd name="connsiteY100" fmla="*/ 2617 h 9868"/>
              <a:gd name="connsiteX101" fmla="*/ 2607 w 10000"/>
              <a:gd name="connsiteY101" fmla="*/ 2635 h 9868"/>
              <a:gd name="connsiteX102" fmla="*/ 2727 w 10000"/>
              <a:gd name="connsiteY102" fmla="*/ 2662 h 9868"/>
              <a:gd name="connsiteX103" fmla="*/ 2844 w 10000"/>
              <a:gd name="connsiteY103" fmla="*/ 2697 h 9868"/>
              <a:gd name="connsiteX104" fmla="*/ 2957 w 10000"/>
              <a:gd name="connsiteY104" fmla="*/ 2740 h 9868"/>
              <a:gd name="connsiteX105" fmla="*/ 3061 w 10000"/>
              <a:gd name="connsiteY105" fmla="*/ 2793 h 9868"/>
              <a:gd name="connsiteX106" fmla="*/ 3113 w 10000"/>
              <a:gd name="connsiteY106" fmla="*/ 2821 h 9868"/>
              <a:gd name="connsiteX107" fmla="*/ 3168 w 10000"/>
              <a:gd name="connsiteY107" fmla="*/ 2855 h 9868"/>
              <a:gd name="connsiteX108" fmla="*/ 3282 w 10000"/>
              <a:gd name="connsiteY108" fmla="*/ 2933 h 9868"/>
              <a:gd name="connsiteX109" fmla="*/ 3389 w 10000"/>
              <a:gd name="connsiteY109" fmla="*/ 3019 h 9868"/>
              <a:gd name="connsiteX110" fmla="*/ 3495 w 10000"/>
              <a:gd name="connsiteY110" fmla="*/ 3111 h 9868"/>
              <a:gd name="connsiteX111" fmla="*/ 3648 w 10000"/>
              <a:gd name="connsiteY111" fmla="*/ 3267 h 9868"/>
              <a:gd name="connsiteX112" fmla="*/ 3842 w 10000"/>
              <a:gd name="connsiteY112" fmla="*/ 3498 h 9868"/>
              <a:gd name="connsiteX113" fmla="*/ 4016 w 10000"/>
              <a:gd name="connsiteY113" fmla="*/ 3753 h 9868"/>
              <a:gd name="connsiteX114" fmla="*/ 4176 w 10000"/>
              <a:gd name="connsiteY114" fmla="*/ 4029 h 9868"/>
              <a:gd name="connsiteX115" fmla="*/ 4321 w 10000"/>
              <a:gd name="connsiteY115" fmla="*/ 4322 h 9868"/>
              <a:gd name="connsiteX116" fmla="*/ 4442 w 10000"/>
              <a:gd name="connsiteY116" fmla="*/ 4626 h 9868"/>
              <a:gd name="connsiteX117" fmla="*/ 4494 w 10000"/>
              <a:gd name="connsiteY117" fmla="*/ 4786 h 9868"/>
              <a:gd name="connsiteX118" fmla="*/ 4534 w 10000"/>
              <a:gd name="connsiteY118" fmla="*/ 4902 h 9868"/>
              <a:gd name="connsiteX119" fmla="*/ 4599 w 10000"/>
              <a:gd name="connsiteY119" fmla="*/ 5144 h 9868"/>
              <a:gd name="connsiteX120" fmla="*/ 4653 w 10000"/>
              <a:gd name="connsiteY120" fmla="*/ 5387 h 9868"/>
              <a:gd name="connsiteX121" fmla="*/ 4697 w 10000"/>
              <a:gd name="connsiteY121" fmla="*/ 5633 h 9868"/>
              <a:gd name="connsiteX122" fmla="*/ 4756 w 10000"/>
              <a:gd name="connsiteY122" fmla="*/ 6007 h 9868"/>
              <a:gd name="connsiteX123" fmla="*/ 4829 w 10000"/>
              <a:gd name="connsiteY123" fmla="*/ 6505 h 9868"/>
              <a:gd name="connsiteX124" fmla="*/ 4888 w 10000"/>
              <a:gd name="connsiteY124" fmla="*/ 6874 h 9868"/>
              <a:gd name="connsiteX125" fmla="*/ 4933 w 10000"/>
              <a:gd name="connsiteY125" fmla="*/ 7118 h 9868"/>
              <a:gd name="connsiteX126" fmla="*/ 4988 w 10000"/>
              <a:gd name="connsiteY126" fmla="*/ 7355 h 9868"/>
              <a:gd name="connsiteX127" fmla="*/ 5052 w 10000"/>
              <a:gd name="connsiteY127" fmla="*/ 7590 h 9868"/>
              <a:gd name="connsiteX128" fmla="*/ 5128 w 10000"/>
              <a:gd name="connsiteY128" fmla="*/ 7818 h 9868"/>
              <a:gd name="connsiteX129" fmla="*/ 5218 w 10000"/>
              <a:gd name="connsiteY129" fmla="*/ 8036 h 9868"/>
              <a:gd name="connsiteX130" fmla="*/ 5328 w 10000"/>
              <a:gd name="connsiteY130" fmla="*/ 8249 h 9868"/>
              <a:gd name="connsiteX131" fmla="*/ 5455 w 10000"/>
              <a:gd name="connsiteY131" fmla="*/ 8450 h 9868"/>
              <a:gd name="connsiteX132" fmla="*/ 5527 w 10000"/>
              <a:gd name="connsiteY132" fmla="*/ 8547 h 9868"/>
              <a:gd name="connsiteX133" fmla="*/ 5558 w 10000"/>
              <a:gd name="connsiteY133" fmla="*/ 8587 h 9868"/>
              <a:gd name="connsiteX134" fmla="*/ 5626 w 10000"/>
              <a:gd name="connsiteY134" fmla="*/ 8659 h 9868"/>
              <a:gd name="connsiteX135" fmla="*/ 5693 w 10000"/>
              <a:gd name="connsiteY135" fmla="*/ 8722 h 9868"/>
              <a:gd name="connsiteX136" fmla="*/ 5762 w 10000"/>
              <a:gd name="connsiteY136" fmla="*/ 8777 h 9868"/>
              <a:gd name="connsiteX137" fmla="*/ 5830 w 10000"/>
              <a:gd name="connsiteY137" fmla="*/ 8818 h 9868"/>
              <a:gd name="connsiteX138" fmla="*/ 5901 w 10000"/>
              <a:gd name="connsiteY138" fmla="*/ 8849 h 9868"/>
              <a:gd name="connsiteX139" fmla="*/ 5971 w 10000"/>
              <a:gd name="connsiteY139" fmla="*/ 8872 h 9868"/>
              <a:gd name="connsiteX140" fmla="*/ 6043 w 10000"/>
              <a:gd name="connsiteY140" fmla="*/ 8885 h 9868"/>
              <a:gd name="connsiteX141" fmla="*/ 6114 w 10000"/>
              <a:gd name="connsiteY141" fmla="*/ 8885 h 9868"/>
              <a:gd name="connsiteX142" fmla="*/ 6185 w 10000"/>
              <a:gd name="connsiteY142" fmla="*/ 8876 h 9868"/>
              <a:gd name="connsiteX143" fmla="*/ 6256 w 10000"/>
              <a:gd name="connsiteY143" fmla="*/ 8855 h 9868"/>
              <a:gd name="connsiteX144" fmla="*/ 6326 w 10000"/>
              <a:gd name="connsiteY144" fmla="*/ 8826 h 9868"/>
              <a:gd name="connsiteX145" fmla="*/ 6397 w 10000"/>
              <a:gd name="connsiteY145" fmla="*/ 8789 h 9868"/>
              <a:gd name="connsiteX146" fmla="*/ 6466 w 10000"/>
              <a:gd name="connsiteY146" fmla="*/ 8736 h 9868"/>
              <a:gd name="connsiteX147" fmla="*/ 6535 w 10000"/>
              <a:gd name="connsiteY147" fmla="*/ 8677 h 9868"/>
              <a:gd name="connsiteX148" fmla="*/ 6603 w 10000"/>
              <a:gd name="connsiteY148" fmla="*/ 8606 h 9868"/>
              <a:gd name="connsiteX149" fmla="*/ 6637 w 10000"/>
              <a:gd name="connsiteY149" fmla="*/ 8566 h 9868"/>
              <a:gd name="connsiteX150" fmla="*/ 6667 w 10000"/>
              <a:gd name="connsiteY150" fmla="*/ 8530 h 9868"/>
              <a:gd name="connsiteX151" fmla="*/ 6721 w 10000"/>
              <a:gd name="connsiteY151" fmla="*/ 8453 h 9868"/>
              <a:gd name="connsiteX152" fmla="*/ 6766 w 10000"/>
              <a:gd name="connsiteY152" fmla="*/ 8370 h 9868"/>
              <a:gd name="connsiteX153" fmla="*/ 6805 w 10000"/>
              <a:gd name="connsiteY153" fmla="*/ 8285 h 9868"/>
              <a:gd name="connsiteX154" fmla="*/ 6853 w 10000"/>
              <a:gd name="connsiteY154" fmla="*/ 8152 h 9868"/>
              <a:gd name="connsiteX155" fmla="*/ 6901 w 10000"/>
              <a:gd name="connsiteY155" fmla="*/ 7965 h 9868"/>
              <a:gd name="connsiteX156" fmla="*/ 6931 w 10000"/>
              <a:gd name="connsiteY156" fmla="*/ 7771 h 9868"/>
              <a:gd name="connsiteX157" fmla="*/ 6950 w 10000"/>
              <a:gd name="connsiteY157" fmla="*/ 7569 h 9868"/>
              <a:gd name="connsiteX158" fmla="*/ 6966 w 10000"/>
              <a:gd name="connsiteY158" fmla="*/ 7261 h 9868"/>
              <a:gd name="connsiteX159" fmla="*/ 6974 w 10000"/>
              <a:gd name="connsiteY159" fmla="*/ 7056 h 9868"/>
              <a:gd name="connsiteX160" fmla="*/ 6987 w 10000"/>
              <a:gd name="connsiteY160" fmla="*/ 6778 h 9868"/>
              <a:gd name="connsiteX161" fmla="*/ 7001 w 10000"/>
              <a:gd name="connsiteY161" fmla="*/ 6221 h 9868"/>
              <a:gd name="connsiteX162" fmla="*/ 7001 w 10000"/>
              <a:gd name="connsiteY162" fmla="*/ 5661 h 9868"/>
              <a:gd name="connsiteX163" fmla="*/ 6990 w 10000"/>
              <a:gd name="connsiteY163" fmla="*/ 5105 h 9868"/>
              <a:gd name="connsiteX164" fmla="*/ 6981 w 10000"/>
              <a:gd name="connsiteY164" fmla="*/ 4826 h 9868"/>
              <a:gd name="connsiteX165" fmla="*/ 6978 w 10000"/>
              <a:gd name="connsiteY165" fmla="*/ 4762 h 9868"/>
              <a:gd name="connsiteX166" fmla="*/ 6965 w 10000"/>
              <a:gd name="connsiteY166" fmla="*/ 4626 h 9868"/>
              <a:gd name="connsiteX167" fmla="*/ 6946 w 10000"/>
              <a:gd name="connsiteY167" fmla="*/ 4497 h 9868"/>
              <a:gd name="connsiteX168" fmla="*/ 6916 w 10000"/>
              <a:gd name="connsiteY168" fmla="*/ 4371 h 9868"/>
              <a:gd name="connsiteX169" fmla="*/ 6885 w 10000"/>
              <a:gd name="connsiteY169" fmla="*/ 4249 h 9868"/>
              <a:gd name="connsiteX170" fmla="*/ 6844 w 10000"/>
              <a:gd name="connsiteY170" fmla="*/ 4131 h 9868"/>
              <a:gd name="connsiteX171" fmla="*/ 6796 w 10000"/>
              <a:gd name="connsiteY171" fmla="*/ 4017 h 9868"/>
              <a:gd name="connsiteX172" fmla="*/ 6744 w 10000"/>
              <a:gd name="connsiteY172" fmla="*/ 3911 h 9868"/>
              <a:gd name="connsiteX173" fmla="*/ 6684 w 10000"/>
              <a:gd name="connsiteY173" fmla="*/ 3813 h 9868"/>
              <a:gd name="connsiteX174" fmla="*/ 6619 w 10000"/>
              <a:gd name="connsiteY174" fmla="*/ 3724 h 9868"/>
              <a:gd name="connsiteX175" fmla="*/ 6547 w 10000"/>
              <a:gd name="connsiteY175" fmla="*/ 3643 h 9868"/>
              <a:gd name="connsiteX176" fmla="*/ 6470 w 10000"/>
              <a:gd name="connsiteY176" fmla="*/ 3570 h 9868"/>
              <a:gd name="connsiteX177" fmla="*/ 6390 w 10000"/>
              <a:gd name="connsiteY177" fmla="*/ 3510 h 9868"/>
              <a:gd name="connsiteX178" fmla="*/ 6304 w 10000"/>
              <a:gd name="connsiteY178" fmla="*/ 3457 h 9868"/>
              <a:gd name="connsiteX179" fmla="*/ 6212 w 10000"/>
              <a:gd name="connsiteY179" fmla="*/ 3421 h 9868"/>
              <a:gd name="connsiteX180" fmla="*/ 6115 w 10000"/>
              <a:gd name="connsiteY180" fmla="*/ 3398 h 9868"/>
              <a:gd name="connsiteX181" fmla="*/ 6064 w 10000"/>
              <a:gd name="connsiteY181" fmla="*/ 3393 h 9868"/>
              <a:gd name="connsiteX182" fmla="*/ 6039 w 10000"/>
              <a:gd name="connsiteY182" fmla="*/ 3392 h 9868"/>
              <a:gd name="connsiteX183" fmla="*/ 5986 w 10000"/>
              <a:gd name="connsiteY183" fmla="*/ 3397 h 9868"/>
              <a:gd name="connsiteX184" fmla="*/ 5934 w 10000"/>
              <a:gd name="connsiteY184" fmla="*/ 3411 h 9868"/>
              <a:gd name="connsiteX185" fmla="*/ 5884 w 10000"/>
              <a:gd name="connsiteY185" fmla="*/ 3437 h 9868"/>
              <a:gd name="connsiteX186" fmla="*/ 5837 w 10000"/>
              <a:gd name="connsiteY186" fmla="*/ 3474 h 9868"/>
              <a:gd name="connsiteX187" fmla="*/ 5796 w 10000"/>
              <a:gd name="connsiteY187" fmla="*/ 3519 h 9868"/>
              <a:gd name="connsiteX188" fmla="*/ 5763 w 10000"/>
              <a:gd name="connsiteY188" fmla="*/ 3573 h 9868"/>
              <a:gd name="connsiteX189" fmla="*/ 5738 w 10000"/>
              <a:gd name="connsiteY189" fmla="*/ 3635 h 9868"/>
              <a:gd name="connsiteX190" fmla="*/ 5729 w 10000"/>
              <a:gd name="connsiteY190" fmla="*/ 3668 h 9868"/>
              <a:gd name="connsiteX191" fmla="*/ 5725 w 10000"/>
              <a:gd name="connsiteY191" fmla="*/ 3696 h 9868"/>
              <a:gd name="connsiteX192" fmla="*/ 5719 w 10000"/>
              <a:gd name="connsiteY192" fmla="*/ 3750 h 9868"/>
              <a:gd name="connsiteX193" fmla="*/ 5724 w 10000"/>
              <a:gd name="connsiteY193" fmla="*/ 3833 h 9868"/>
              <a:gd name="connsiteX194" fmla="*/ 5745 w 10000"/>
              <a:gd name="connsiteY194" fmla="*/ 3942 h 9868"/>
              <a:gd name="connsiteX195" fmla="*/ 5786 w 10000"/>
              <a:gd name="connsiteY195" fmla="*/ 4038 h 9868"/>
              <a:gd name="connsiteX196" fmla="*/ 5811 w 10000"/>
              <a:gd name="connsiteY196" fmla="*/ 4082 h 9868"/>
              <a:gd name="connsiteX197" fmla="*/ 5860 w 10000"/>
              <a:gd name="connsiteY197" fmla="*/ 4156 h 9868"/>
              <a:gd name="connsiteX198" fmla="*/ 5960 w 10000"/>
              <a:gd name="connsiteY198" fmla="*/ 4279 h 9868"/>
              <a:gd name="connsiteX199" fmla="*/ 6061 w 10000"/>
              <a:gd name="connsiteY199" fmla="*/ 4380 h 9868"/>
              <a:gd name="connsiteX200" fmla="*/ 6167 w 10000"/>
              <a:gd name="connsiteY200" fmla="*/ 4460 h 9868"/>
              <a:gd name="connsiteX201" fmla="*/ 6272 w 10000"/>
              <a:gd name="connsiteY201" fmla="*/ 4513 h 9868"/>
              <a:gd name="connsiteX202" fmla="*/ 6380 w 10000"/>
              <a:gd name="connsiteY202" fmla="*/ 4547 h 9868"/>
              <a:gd name="connsiteX203" fmla="*/ 6488 w 10000"/>
              <a:gd name="connsiteY203" fmla="*/ 4560 h 9868"/>
              <a:gd name="connsiteX204" fmla="*/ 6596 w 10000"/>
              <a:gd name="connsiteY204" fmla="*/ 4550 h 9868"/>
              <a:gd name="connsiteX205" fmla="*/ 6703 w 10000"/>
              <a:gd name="connsiteY205" fmla="*/ 4525 h 9868"/>
              <a:gd name="connsiteX206" fmla="*/ 6810 w 10000"/>
              <a:gd name="connsiteY206" fmla="*/ 4478 h 9868"/>
              <a:gd name="connsiteX207" fmla="*/ 6915 w 10000"/>
              <a:gd name="connsiteY207" fmla="*/ 4421 h 9868"/>
              <a:gd name="connsiteX208" fmla="*/ 7018 w 10000"/>
              <a:gd name="connsiteY208" fmla="*/ 4342 h 9868"/>
              <a:gd name="connsiteX209" fmla="*/ 7116 w 10000"/>
              <a:gd name="connsiteY209" fmla="*/ 4250 h 9868"/>
              <a:gd name="connsiteX210" fmla="*/ 7213 w 10000"/>
              <a:gd name="connsiteY210" fmla="*/ 4144 h 9868"/>
              <a:gd name="connsiteX211" fmla="*/ 7306 w 10000"/>
              <a:gd name="connsiteY211" fmla="*/ 4027 h 9868"/>
              <a:gd name="connsiteX212" fmla="*/ 7391 w 10000"/>
              <a:gd name="connsiteY212" fmla="*/ 3896 h 9868"/>
              <a:gd name="connsiteX213" fmla="*/ 7433 w 10000"/>
              <a:gd name="connsiteY213" fmla="*/ 3827 h 9868"/>
              <a:gd name="connsiteX214" fmla="*/ 7506 w 10000"/>
              <a:gd name="connsiteY214" fmla="*/ 3697 h 9868"/>
              <a:gd name="connsiteX215" fmla="*/ 7640 w 10000"/>
              <a:gd name="connsiteY215" fmla="*/ 3424 h 9868"/>
              <a:gd name="connsiteX216" fmla="*/ 7754 w 10000"/>
              <a:gd name="connsiteY216" fmla="*/ 3132 h 9868"/>
              <a:gd name="connsiteX217" fmla="*/ 7825 w 10000"/>
              <a:gd name="connsiteY217" fmla="*/ 2904 h 9868"/>
              <a:gd name="connsiteX218" fmla="*/ 7868 w 10000"/>
              <a:gd name="connsiteY218" fmla="*/ 2749 h 9868"/>
              <a:gd name="connsiteX219" fmla="*/ 7900 w 10000"/>
              <a:gd name="connsiteY219" fmla="*/ 2591 h 9868"/>
              <a:gd name="connsiteX220" fmla="*/ 7931 w 10000"/>
              <a:gd name="connsiteY220" fmla="*/ 2428 h 9868"/>
              <a:gd name="connsiteX221" fmla="*/ 7952 w 10000"/>
              <a:gd name="connsiteY221" fmla="*/ 2269 h 9868"/>
              <a:gd name="connsiteX222" fmla="*/ 7965 w 10000"/>
              <a:gd name="connsiteY222" fmla="*/ 2105 h 9868"/>
              <a:gd name="connsiteX223" fmla="*/ 7973 w 10000"/>
              <a:gd name="connsiteY223" fmla="*/ 1941 h 9868"/>
              <a:gd name="connsiteX224" fmla="*/ 7971 w 10000"/>
              <a:gd name="connsiteY224" fmla="*/ 1776 h 9868"/>
              <a:gd name="connsiteX225" fmla="*/ 7963 w 10000"/>
              <a:gd name="connsiteY225" fmla="*/ 1610 h 9868"/>
              <a:gd name="connsiteX226" fmla="*/ 7949 w 10000"/>
              <a:gd name="connsiteY226" fmla="*/ 1446 h 9868"/>
              <a:gd name="connsiteX227" fmla="*/ 7937 w 10000"/>
              <a:gd name="connsiteY227" fmla="*/ 1364 h 9868"/>
              <a:gd name="connsiteX228" fmla="*/ 7916 w 10000"/>
              <a:gd name="connsiteY228" fmla="*/ 1252 h 9868"/>
              <a:gd name="connsiteX229" fmla="*/ 7892 w 10000"/>
              <a:gd name="connsiteY229" fmla="*/ 1067 h 9868"/>
              <a:gd name="connsiteX230" fmla="*/ 7883 w 10000"/>
              <a:gd name="connsiteY230" fmla="*/ 941 h 9868"/>
              <a:gd name="connsiteX231" fmla="*/ 7885 w 10000"/>
              <a:gd name="connsiteY231" fmla="*/ 821 h 9868"/>
              <a:gd name="connsiteX232" fmla="*/ 7903 w 10000"/>
              <a:gd name="connsiteY232" fmla="*/ 706 h 9868"/>
              <a:gd name="connsiteX233" fmla="*/ 7934 w 10000"/>
              <a:gd name="connsiteY233" fmla="*/ 630 h 9868"/>
              <a:gd name="connsiteX234" fmla="*/ 7958 w 10000"/>
              <a:gd name="connsiteY234" fmla="*/ 583 h 9868"/>
              <a:gd name="connsiteX235" fmla="*/ 7992 w 10000"/>
              <a:gd name="connsiteY235" fmla="*/ 542 h 9868"/>
              <a:gd name="connsiteX236" fmla="*/ 8030 w 10000"/>
              <a:gd name="connsiteY236" fmla="*/ 506 h 9868"/>
              <a:gd name="connsiteX237" fmla="*/ 8050 w 10000"/>
              <a:gd name="connsiteY237" fmla="*/ 492 h 9868"/>
              <a:gd name="connsiteX238" fmla="*/ 8088 w 10000"/>
              <a:gd name="connsiteY238" fmla="*/ 472 h 9868"/>
              <a:gd name="connsiteX239" fmla="*/ 8159 w 10000"/>
              <a:gd name="connsiteY239" fmla="*/ 457 h 9868"/>
              <a:gd name="connsiteX240" fmla="*/ 8229 w 10000"/>
              <a:gd name="connsiteY240" fmla="*/ 466 h 9868"/>
              <a:gd name="connsiteX241" fmla="*/ 8301 w 10000"/>
              <a:gd name="connsiteY241" fmla="*/ 499 h 9868"/>
              <a:gd name="connsiteX242" fmla="*/ 8370 w 10000"/>
              <a:gd name="connsiteY242" fmla="*/ 548 h 9868"/>
              <a:gd name="connsiteX243" fmla="*/ 8433 w 10000"/>
              <a:gd name="connsiteY243" fmla="*/ 611 h 9868"/>
              <a:gd name="connsiteX244" fmla="*/ 8490 w 10000"/>
              <a:gd name="connsiteY244" fmla="*/ 684 h 9868"/>
              <a:gd name="connsiteX245" fmla="*/ 8538 w 10000"/>
              <a:gd name="connsiteY245" fmla="*/ 757 h 9868"/>
              <a:gd name="connsiteX246" fmla="*/ 8559 w 10000"/>
              <a:gd name="connsiteY246" fmla="*/ 794 h 9868"/>
              <a:gd name="connsiteX247" fmla="*/ 8645 w 10000"/>
              <a:gd name="connsiteY247" fmla="*/ 974 h 9868"/>
              <a:gd name="connsiteX248" fmla="*/ 8792 w 10000"/>
              <a:gd name="connsiteY248" fmla="*/ 1270 h 9868"/>
              <a:gd name="connsiteX249" fmla="*/ 8868 w 10000"/>
              <a:gd name="connsiteY249" fmla="*/ 1400 h 9868"/>
              <a:gd name="connsiteX250" fmla="*/ 8925 w 10000"/>
              <a:gd name="connsiteY250" fmla="*/ 1477 h 9868"/>
              <a:gd name="connsiteX251" fmla="*/ 8982 w 10000"/>
              <a:gd name="connsiteY251" fmla="*/ 1545 h 9868"/>
              <a:gd name="connsiteX252" fmla="*/ 9039 w 10000"/>
              <a:gd name="connsiteY252" fmla="*/ 1595 h 9868"/>
              <a:gd name="connsiteX253" fmla="*/ 9103 w 10000"/>
              <a:gd name="connsiteY253" fmla="*/ 1627 h 9868"/>
              <a:gd name="connsiteX254" fmla="*/ 9168 w 10000"/>
              <a:gd name="connsiteY254" fmla="*/ 1641 h 9868"/>
              <a:gd name="connsiteX255" fmla="*/ 9236 w 10000"/>
              <a:gd name="connsiteY255" fmla="*/ 1632 h 9868"/>
              <a:gd name="connsiteX256" fmla="*/ 9308 w 10000"/>
              <a:gd name="connsiteY256" fmla="*/ 1600 h 9868"/>
              <a:gd name="connsiteX257" fmla="*/ 9384 w 10000"/>
              <a:gd name="connsiteY257" fmla="*/ 1537 h 9868"/>
              <a:gd name="connsiteX258" fmla="*/ 9463 w 10000"/>
              <a:gd name="connsiteY258" fmla="*/ 1444 h 9868"/>
              <a:gd name="connsiteX259" fmla="*/ 9504 w 10000"/>
              <a:gd name="connsiteY259" fmla="*/ 1384 h 9868"/>
              <a:gd name="connsiteX260" fmla="*/ 9544 w 10000"/>
              <a:gd name="connsiteY260" fmla="*/ 1317 h 9868"/>
              <a:gd name="connsiteX261" fmla="*/ 9614 w 10000"/>
              <a:gd name="connsiteY261" fmla="*/ 1175 h 9868"/>
              <a:gd name="connsiteX262" fmla="*/ 9672 w 10000"/>
              <a:gd name="connsiteY262" fmla="*/ 1017 h 9868"/>
              <a:gd name="connsiteX263" fmla="*/ 9722 w 10000"/>
              <a:gd name="connsiteY263" fmla="*/ 855 h 9868"/>
              <a:gd name="connsiteX264" fmla="*/ 9743 w 10000"/>
              <a:gd name="connsiteY264" fmla="*/ 773 h 9868"/>
              <a:gd name="connsiteX265" fmla="*/ 9795 w 10000"/>
              <a:gd name="connsiteY265" fmla="*/ 577 h 9868"/>
              <a:gd name="connsiteX266" fmla="*/ 9884 w 10000"/>
              <a:gd name="connsiteY266" fmla="*/ 275 h 9868"/>
              <a:gd name="connsiteX267" fmla="*/ 9955 w 10000"/>
              <a:gd name="connsiteY267" fmla="*/ 87 h 9868"/>
              <a:gd name="connsiteX268" fmla="*/ 10000 w 10000"/>
              <a:gd name="connsiteY268" fmla="*/ 0 h 9868"/>
              <a:gd name="connsiteX0" fmla="*/ 449 w 10000"/>
              <a:gd name="connsiteY0" fmla="*/ 9852 h 9852"/>
              <a:gd name="connsiteX1" fmla="*/ 569 w 10000"/>
              <a:gd name="connsiteY1" fmla="*/ 9688 h 9852"/>
              <a:gd name="connsiteX2" fmla="*/ 675 w 10000"/>
              <a:gd name="connsiteY2" fmla="*/ 9514 h 9852"/>
              <a:gd name="connsiteX3" fmla="*/ 769 w 10000"/>
              <a:gd name="connsiteY3" fmla="*/ 9320 h 9852"/>
              <a:gd name="connsiteX4" fmla="*/ 846 w 10000"/>
              <a:gd name="connsiteY4" fmla="*/ 9116 h 9852"/>
              <a:gd name="connsiteX5" fmla="*/ 905 w 10000"/>
              <a:gd name="connsiteY5" fmla="*/ 8895 h 9852"/>
              <a:gd name="connsiteX6" fmla="*/ 926 w 10000"/>
              <a:gd name="connsiteY6" fmla="*/ 8779 h 9852"/>
              <a:gd name="connsiteX7" fmla="*/ 942 w 10000"/>
              <a:gd name="connsiteY7" fmla="*/ 8685 h 9852"/>
              <a:gd name="connsiteX8" fmla="*/ 958 w 10000"/>
              <a:gd name="connsiteY8" fmla="*/ 8493 h 9852"/>
              <a:gd name="connsiteX9" fmla="*/ 961 w 10000"/>
              <a:gd name="connsiteY9" fmla="*/ 8307 h 9852"/>
              <a:gd name="connsiteX10" fmla="*/ 944 w 10000"/>
              <a:gd name="connsiteY10" fmla="*/ 8117 h 9852"/>
              <a:gd name="connsiteX11" fmla="*/ 912 w 10000"/>
              <a:gd name="connsiteY11" fmla="*/ 7935 h 9852"/>
              <a:gd name="connsiteX12" fmla="*/ 861 w 10000"/>
              <a:gd name="connsiteY12" fmla="*/ 7758 h 9852"/>
              <a:gd name="connsiteX13" fmla="*/ 795 w 10000"/>
              <a:gd name="connsiteY13" fmla="*/ 7596 h 9852"/>
              <a:gd name="connsiteX14" fmla="*/ 709 w 10000"/>
              <a:gd name="connsiteY14" fmla="*/ 7441 h 9852"/>
              <a:gd name="connsiteX15" fmla="*/ 657 w 10000"/>
              <a:gd name="connsiteY15" fmla="*/ 7369 h 9852"/>
              <a:gd name="connsiteX16" fmla="*/ 625 w 10000"/>
              <a:gd name="connsiteY16" fmla="*/ 7329 h 9852"/>
              <a:gd name="connsiteX17" fmla="*/ 557 w 10000"/>
              <a:gd name="connsiteY17" fmla="*/ 7263 h 9852"/>
              <a:gd name="connsiteX18" fmla="*/ 492 w 10000"/>
              <a:gd name="connsiteY18" fmla="*/ 7215 h 9852"/>
              <a:gd name="connsiteX19" fmla="*/ 427 w 10000"/>
              <a:gd name="connsiteY19" fmla="*/ 7186 h 9852"/>
              <a:gd name="connsiteX20" fmla="*/ 365 w 10000"/>
              <a:gd name="connsiteY20" fmla="*/ 7175 h 9852"/>
              <a:gd name="connsiteX21" fmla="*/ 304 w 10000"/>
              <a:gd name="connsiteY21" fmla="*/ 7180 h 9852"/>
              <a:gd name="connsiteX22" fmla="*/ 245 w 10000"/>
              <a:gd name="connsiteY22" fmla="*/ 7200 h 9852"/>
              <a:gd name="connsiteX23" fmla="*/ 191 w 10000"/>
              <a:gd name="connsiteY23" fmla="*/ 7234 h 9852"/>
              <a:gd name="connsiteX24" fmla="*/ 144 w 10000"/>
              <a:gd name="connsiteY24" fmla="*/ 7281 h 9852"/>
              <a:gd name="connsiteX25" fmla="*/ 101 w 10000"/>
              <a:gd name="connsiteY25" fmla="*/ 7344 h 9852"/>
              <a:gd name="connsiteX26" fmla="*/ 66 w 10000"/>
              <a:gd name="connsiteY26" fmla="*/ 7418 h 9852"/>
              <a:gd name="connsiteX27" fmla="*/ 35 w 10000"/>
              <a:gd name="connsiteY27" fmla="*/ 7501 h 9852"/>
              <a:gd name="connsiteX28" fmla="*/ 16 w 10000"/>
              <a:gd name="connsiteY28" fmla="*/ 7596 h 9852"/>
              <a:gd name="connsiteX29" fmla="*/ 3 w 10000"/>
              <a:gd name="connsiteY29" fmla="*/ 7695 h 9852"/>
              <a:gd name="connsiteX30" fmla="*/ 0 w 10000"/>
              <a:gd name="connsiteY30" fmla="*/ 7804 h 9852"/>
              <a:gd name="connsiteX31" fmla="*/ 7 w 10000"/>
              <a:gd name="connsiteY31" fmla="*/ 7918 h 9852"/>
              <a:gd name="connsiteX32" fmla="*/ 14 w 10000"/>
              <a:gd name="connsiteY32" fmla="*/ 7976 h 9852"/>
              <a:gd name="connsiteX33" fmla="*/ 29 w 10000"/>
              <a:gd name="connsiteY33" fmla="*/ 8078 h 9852"/>
              <a:gd name="connsiteX34" fmla="*/ 76 w 10000"/>
              <a:gd name="connsiteY34" fmla="*/ 8269 h 9852"/>
              <a:gd name="connsiteX35" fmla="*/ 138 w 10000"/>
              <a:gd name="connsiteY35" fmla="*/ 8456 h 9852"/>
              <a:gd name="connsiteX36" fmla="*/ 214 w 10000"/>
              <a:gd name="connsiteY36" fmla="*/ 8634 h 9852"/>
              <a:gd name="connsiteX37" fmla="*/ 304 w 10000"/>
              <a:gd name="connsiteY37" fmla="*/ 8800 h 9852"/>
              <a:gd name="connsiteX38" fmla="*/ 401 w 10000"/>
              <a:gd name="connsiteY38" fmla="*/ 8956 h 9852"/>
              <a:gd name="connsiteX39" fmla="*/ 510 w 10000"/>
              <a:gd name="connsiteY39" fmla="*/ 9104 h 9852"/>
              <a:gd name="connsiteX40" fmla="*/ 630 w 10000"/>
              <a:gd name="connsiteY40" fmla="*/ 9241 h 9852"/>
              <a:gd name="connsiteX41" fmla="*/ 754 w 10000"/>
              <a:gd name="connsiteY41" fmla="*/ 9367 h 9852"/>
              <a:gd name="connsiteX42" fmla="*/ 886 w 10000"/>
              <a:gd name="connsiteY42" fmla="*/ 9476 h 9852"/>
              <a:gd name="connsiteX43" fmla="*/ 1019 w 10000"/>
              <a:gd name="connsiteY43" fmla="*/ 9573 h 9852"/>
              <a:gd name="connsiteX44" fmla="*/ 1157 w 10000"/>
              <a:gd name="connsiteY44" fmla="*/ 9658 h 9852"/>
              <a:gd name="connsiteX45" fmla="*/ 1294 w 10000"/>
              <a:gd name="connsiteY45" fmla="*/ 9728 h 9852"/>
              <a:gd name="connsiteX46" fmla="*/ 1434 w 10000"/>
              <a:gd name="connsiteY46" fmla="*/ 9782 h 9852"/>
              <a:gd name="connsiteX47" fmla="*/ 1571 w 10000"/>
              <a:gd name="connsiteY47" fmla="*/ 9818 h 9852"/>
              <a:gd name="connsiteX48" fmla="*/ 1705 w 10000"/>
              <a:gd name="connsiteY48" fmla="*/ 9841 h 9852"/>
              <a:gd name="connsiteX49" fmla="*/ 1769 w 10000"/>
              <a:gd name="connsiteY49" fmla="*/ 9842 h 9852"/>
              <a:gd name="connsiteX50" fmla="*/ 1844 w 10000"/>
              <a:gd name="connsiteY50" fmla="*/ 9841 h 9852"/>
              <a:gd name="connsiteX51" fmla="*/ 1992 w 10000"/>
              <a:gd name="connsiteY51" fmla="*/ 9817 h 9852"/>
              <a:gd name="connsiteX52" fmla="*/ 2129 w 10000"/>
              <a:gd name="connsiteY52" fmla="*/ 9766 h 9852"/>
              <a:gd name="connsiteX53" fmla="*/ 2263 w 10000"/>
              <a:gd name="connsiteY53" fmla="*/ 9688 h 9852"/>
              <a:gd name="connsiteX54" fmla="*/ 2382 w 10000"/>
              <a:gd name="connsiteY54" fmla="*/ 9587 h 9852"/>
              <a:gd name="connsiteX55" fmla="*/ 2491 w 10000"/>
              <a:gd name="connsiteY55" fmla="*/ 9454 h 9852"/>
              <a:gd name="connsiteX56" fmla="*/ 2561 w 10000"/>
              <a:gd name="connsiteY56" fmla="*/ 9341 h 9852"/>
              <a:gd name="connsiteX57" fmla="*/ 2602 w 10000"/>
              <a:gd name="connsiteY57" fmla="*/ 9256 h 9852"/>
              <a:gd name="connsiteX58" fmla="*/ 2639 w 10000"/>
              <a:gd name="connsiteY58" fmla="*/ 9165 h 9852"/>
              <a:gd name="connsiteX59" fmla="*/ 2674 w 10000"/>
              <a:gd name="connsiteY59" fmla="*/ 9068 h 9852"/>
              <a:gd name="connsiteX60" fmla="*/ 2687 w 10000"/>
              <a:gd name="connsiteY60" fmla="*/ 9015 h 9852"/>
              <a:gd name="connsiteX61" fmla="*/ 2706 w 10000"/>
              <a:gd name="connsiteY61" fmla="*/ 8933 h 9852"/>
              <a:gd name="connsiteX62" fmla="*/ 2736 w 10000"/>
              <a:gd name="connsiteY62" fmla="*/ 8770 h 9852"/>
              <a:gd name="connsiteX63" fmla="*/ 2750 w 10000"/>
              <a:gd name="connsiteY63" fmla="*/ 8619 h 9852"/>
              <a:gd name="connsiteX64" fmla="*/ 2754 w 10000"/>
              <a:gd name="connsiteY64" fmla="*/ 8470 h 9852"/>
              <a:gd name="connsiteX65" fmla="*/ 2746 w 10000"/>
              <a:gd name="connsiteY65" fmla="*/ 8329 h 9852"/>
              <a:gd name="connsiteX66" fmla="*/ 2727 w 10000"/>
              <a:gd name="connsiteY66" fmla="*/ 8191 h 9852"/>
              <a:gd name="connsiteX67" fmla="*/ 2700 w 10000"/>
              <a:gd name="connsiteY67" fmla="*/ 8054 h 9852"/>
              <a:gd name="connsiteX68" fmla="*/ 2665 w 10000"/>
              <a:gd name="connsiteY68" fmla="*/ 7924 h 9852"/>
              <a:gd name="connsiteX69" fmla="*/ 2600 w 10000"/>
              <a:gd name="connsiteY69" fmla="*/ 7731 h 9852"/>
              <a:gd name="connsiteX70" fmla="*/ 2496 w 10000"/>
              <a:gd name="connsiteY70" fmla="*/ 7478 h 9852"/>
              <a:gd name="connsiteX71" fmla="*/ 2319 w 10000"/>
              <a:gd name="connsiteY71" fmla="*/ 7104 h 9852"/>
              <a:gd name="connsiteX72" fmla="*/ 2199 w 10000"/>
              <a:gd name="connsiteY72" fmla="*/ 6841 h 9852"/>
              <a:gd name="connsiteX73" fmla="*/ 2032 w 10000"/>
              <a:gd name="connsiteY73" fmla="*/ 6488 h 9852"/>
              <a:gd name="connsiteX74" fmla="*/ 1728 w 10000"/>
              <a:gd name="connsiteY74" fmla="*/ 5841 h 9852"/>
              <a:gd name="connsiteX75" fmla="*/ 1579 w 10000"/>
              <a:gd name="connsiteY75" fmla="*/ 5491 h 9852"/>
              <a:gd name="connsiteX76" fmla="*/ 1484 w 10000"/>
              <a:gd name="connsiteY76" fmla="*/ 5252 h 9852"/>
              <a:gd name="connsiteX77" fmla="*/ 1399 w 10000"/>
              <a:gd name="connsiteY77" fmla="*/ 5010 h 9852"/>
              <a:gd name="connsiteX78" fmla="*/ 1327 w 10000"/>
              <a:gd name="connsiteY78" fmla="*/ 4766 h 9852"/>
              <a:gd name="connsiteX79" fmla="*/ 1272 w 10000"/>
              <a:gd name="connsiteY79" fmla="*/ 4520 h 9852"/>
              <a:gd name="connsiteX80" fmla="*/ 1232 w 10000"/>
              <a:gd name="connsiteY80" fmla="*/ 4278 h 9852"/>
              <a:gd name="connsiteX81" fmla="*/ 1213 w 10000"/>
              <a:gd name="connsiteY81" fmla="*/ 4040 h 9852"/>
              <a:gd name="connsiteX82" fmla="*/ 1216 w 10000"/>
              <a:gd name="connsiteY82" fmla="*/ 3864 h 9852"/>
              <a:gd name="connsiteX83" fmla="*/ 1225 w 10000"/>
              <a:gd name="connsiteY83" fmla="*/ 3752 h 9852"/>
              <a:gd name="connsiteX84" fmla="*/ 1241 w 10000"/>
              <a:gd name="connsiteY84" fmla="*/ 3638 h 9852"/>
              <a:gd name="connsiteX85" fmla="*/ 1267 w 10000"/>
              <a:gd name="connsiteY85" fmla="*/ 3529 h 9852"/>
              <a:gd name="connsiteX86" fmla="*/ 1296 w 10000"/>
              <a:gd name="connsiteY86" fmla="*/ 3420 h 9852"/>
              <a:gd name="connsiteX87" fmla="*/ 1337 w 10000"/>
              <a:gd name="connsiteY87" fmla="*/ 3315 h 9852"/>
              <a:gd name="connsiteX88" fmla="*/ 1359 w 10000"/>
              <a:gd name="connsiteY88" fmla="*/ 3265 h 9852"/>
              <a:gd name="connsiteX89" fmla="*/ 1392 w 10000"/>
              <a:gd name="connsiteY89" fmla="*/ 3192 h 9852"/>
              <a:gd name="connsiteX90" fmla="*/ 1470 w 10000"/>
              <a:gd name="connsiteY90" fmla="*/ 3070 h 9852"/>
              <a:gd name="connsiteX91" fmla="*/ 1560 w 10000"/>
              <a:gd name="connsiteY91" fmla="*/ 2961 h 9852"/>
              <a:gd name="connsiteX92" fmla="*/ 1657 w 10000"/>
              <a:gd name="connsiteY92" fmla="*/ 2873 h 9852"/>
              <a:gd name="connsiteX93" fmla="*/ 1762 w 10000"/>
              <a:gd name="connsiteY93" fmla="*/ 2799 h 9852"/>
              <a:gd name="connsiteX94" fmla="*/ 1874 w 10000"/>
              <a:gd name="connsiteY94" fmla="*/ 2739 h 9852"/>
              <a:gd name="connsiteX95" fmla="*/ 1992 w 10000"/>
              <a:gd name="connsiteY95" fmla="*/ 2698 h 9852"/>
              <a:gd name="connsiteX96" fmla="*/ 2110 w 10000"/>
              <a:gd name="connsiteY96" fmla="*/ 2668 h 9852"/>
              <a:gd name="connsiteX97" fmla="*/ 2234 w 10000"/>
              <a:gd name="connsiteY97" fmla="*/ 2651 h 9852"/>
              <a:gd name="connsiteX98" fmla="*/ 2359 w 10000"/>
              <a:gd name="connsiteY98" fmla="*/ 2646 h 9852"/>
              <a:gd name="connsiteX99" fmla="*/ 2485 w 10000"/>
              <a:gd name="connsiteY99" fmla="*/ 2652 h 9852"/>
              <a:gd name="connsiteX100" fmla="*/ 2607 w 10000"/>
              <a:gd name="connsiteY100" fmla="*/ 2670 h 9852"/>
              <a:gd name="connsiteX101" fmla="*/ 2727 w 10000"/>
              <a:gd name="connsiteY101" fmla="*/ 2698 h 9852"/>
              <a:gd name="connsiteX102" fmla="*/ 2844 w 10000"/>
              <a:gd name="connsiteY102" fmla="*/ 2733 h 9852"/>
              <a:gd name="connsiteX103" fmla="*/ 2957 w 10000"/>
              <a:gd name="connsiteY103" fmla="*/ 2777 h 9852"/>
              <a:gd name="connsiteX104" fmla="*/ 3061 w 10000"/>
              <a:gd name="connsiteY104" fmla="*/ 2830 h 9852"/>
              <a:gd name="connsiteX105" fmla="*/ 3113 w 10000"/>
              <a:gd name="connsiteY105" fmla="*/ 2859 h 9852"/>
              <a:gd name="connsiteX106" fmla="*/ 3168 w 10000"/>
              <a:gd name="connsiteY106" fmla="*/ 2893 h 9852"/>
              <a:gd name="connsiteX107" fmla="*/ 3282 w 10000"/>
              <a:gd name="connsiteY107" fmla="*/ 2972 h 9852"/>
              <a:gd name="connsiteX108" fmla="*/ 3389 w 10000"/>
              <a:gd name="connsiteY108" fmla="*/ 3059 h 9852"/>
              <a:gd name="connsiteX109" fmla="*/ 3495 w 10000"/>
              <a:gd name="connsiteY109" fmla="*/ 3153 h 9852"/>
              <a:gd name="connsiteX110" fmla="*/ 3648 w 10000"/>
              <a:gd name="connsiteY110" fmla="*/ 3311 h 9852"/>
              <a:gd name="connsiteX111" fmla="*/ 3842 w 10000"/>
              <a:gd name="connsiteY111" fmla="*/ 3545 h 9852"/>
              <a:gd name="connsiteX112" fmla="*/ 4016 w 10000"/>
              <a:gd name="connsiteY112" fmla="*/ 3803 h 9852"/>
              <a:gd name="connsiteX113" fmla="*/ 4176 w 10000"/>
              <a:gd name="connsiteY113" fmla="*/ 4083 h 9852"/>
              <a:gd name="connsiteX114" fmla="*/ 4321 w 10000"/>
              <a:gd name="connsiteY114" fmla="*/ 4380 h 9852"/>
              <a:gd name="connsiteX115" fmla="*/ 4442 w 10000"/>
              <a:gd name="connsiteY115" fmla="*/ 4688 h 9852"/>
              <a:gd name="connsiteX116" fmla="*/ 4494 w 10000"/>
              <a:gd name="connsiteY116" fmla="*/ 4850 h 9852"/>
              <a:gd name="connsiteX117" fmla="*/ 4534 w 10000"/>
              <a:gd name="connsiteY117" fmla="*/ 4968 h 9852"/>
              <a:gd name="connsiteX118" fmla="*/ 4599 w 10000"/>
              <a:gd name="connsiteY118" fmla="*/ 5213 h 9852"/>
              <a:gd name="connsiteX119" fmla="*/ 4653 w 10000"/>
              <a:gd name="connsiteY119" fmla="*/ 5459 h 9852"/>
              <a:gd name="connsiteX120" fmla="*/ 4697 w 10000"/>
              <a:gd name="connsiteY120" fmla="*/ 5708 h 9852"/>
              <a:gd name="connsiteX121" fmla="*/ 4756 w 10000"/>
              <a:gd name="connsiteY121" fmla="*/ 6087 h 9852"/>
              <a:gd name="connsiteX122" fmla="*/ 4829 w 10000"/>
              <a:gd name="connsiteY122" fmla="*/ 6592 h 9852"/>
              <a:gd name="connsiteX123" fmla="*/ 4888 w 10000"/>
              <a:gd name="connsiteY123" fmla="*/ 6966 h 9852"/>
              <a:gd name="connsiteX124" fmla="*/ 4933 w 10000"/>
              <a:gd name="connsiteY124" fmla="*/ 7213 h 9852"/>
              <a:gd name="connsiteX125" fmla="*/ 4988 w 10000"/>
              <a:gd name="connsiteY125" fmla="*/ 7453 h 9852"/>
              <a:gd name="connsiteX126" fmla="*/ 5052 w 10000"/>
              <a:gd name="connsiteY126" fmla="*/ 7692 h 9852"/>
              <a:gd name="connsiteX127" fmla="*/ 5128 w 10000"/>
              <a:gd name="connsiteY127" fmla="*/ 7923 h 9852"/>
              <a:gd name="connsiteX128" fmla="*/ 5218 w 10000"/>
              <a:gd name="connsiteY128" fmla="*/ 8143 h 9852"/>
              <a:gd name="connsiteX129" fmla="*/ 5328 w 10000"/>
              <a:gd name="connsiteY129" fmla="*/ 8359 h 9852"/>
              <a:gd name="connsiteX130" fmla="*/ 5455 w 10000"/>
              <a:gd name="connsiteY130" fmla="*/ 8563 h 9852"/>
              <a:gd name="connsiteX131" fmla="*/ 5527 w 10000"/>
              <a:gd name="connsiteY131" fmla="*/ 8661 h 9852"/>
              <a:gd name="connsiteX132" fmla="*/ 5558 w 10000"/>
              <a:gd name="connsiteY132" fmla="*/ 8702 h 9852"/>
              <a:gd name="connsiteX133" fmla="*/ 5626 w 10000"/>
              <a:gd name="connsiteY133" fmla="*/ 8775 h 9852"/>
              <a:gd name="connsiteX134" fmla="*/ 5693 w 10000"/>
              <a:gd name="connsiteY134" fmla="*/ 8839 h 9852"/>
              <a:gd name="connsiteX135" fmla="*/ 5762 w 10000"/>
              <a:gd name="connsiteY135" fmla="*/ 8894 h 9852"/>
              <a:gd name="connsiteX136" fmla="*/ 5830 w 10000"/>
              <a:gd name="connsiteY136" fmla="*/ 8936 h 9852"/>
              <a:gd name="connsiteX137" fmla="*/ 5901 w 10000"/>
              <a:gd name="connsiteY137" fmla="*/ 8967 h 9852"/>
              <a:gd name="connsiteX138" fmla="*/ 5971 w 10000"/>
              <a:gd name="connsiteY138" fmla="*/ 8991 h 9852"/>
              <a:gd name="connsiteX139" fmla="*/ 6043 w 10000"/>
              <a:gd name="connsiteY139" fmla="*/ 9004 h 9852"/>
              <a:gd name="connsiteX140" fmla="*/ 6114 w 10000"/>
              <a:gd name="connsiteY140" fmla="*/ 9004 h 9852"/>
              <a:gd name="connsiteX141" fmla="*/ 6185 w 10000"/>
              <a:gd name="connsiteY141" fmla="*/ 8995 h 9852"/>
              <a:gd name="connsiteX142" fmla="*/ 6256 w 10000"/>
              <a:gd name="connsiteY142" fmla="*/ 8973 h 9852"/>
              <a:gd name="connsiteX143" fmla="*/ 6326 w 10000"/>
              <a:gd name="connsiteY143" fmla="*/ 8944 h 9852"/>
              <a:gd name="connsiteX144" fmla="*/ 6397 w 10000"/>
              <a:gd name="connsiteY144" fmla="*/ 8907 h 9852"/>
              <a:gd name="connsiteX145" fmla="*/ 6466 w 10000"/>
              <a:gd name="connsiteY145" fmla="*/ 8853 h 9852"/>
              <a:gd name="connsiteX146" fmla="*/ 6535 w 10000"/>
              <a:gd name="connsiteY146" fmla="*/ 8793 h 9852"/>
              <a:gd name="connsiteX147" fmla="*/ 6603 w 10000"/>
              <a:gd name="connsiteY147" fmla="*/ 8721 h 9852"/>
              <a:gd name="connsiteX148" fmla="*/ 6637 w 10000"/>
              <a:gd name="connsiteY148" fmla="*/ 8681 h 9852"/>
              <a:gd name="connsiteX149" fmla="*/ 6667 w 10000"/>
              <a:gd name="connsiteY149" fmla="*/ 8644 h 9852"/>
              <a:gd name="connsiteX150" fmla="*/ 6721 w 10000"/>
              <a:gd name="connsiteY150" fmla="*/ 8566 h 9852"/>
              <a:gd name="connsiteX151" fmla="*/ 6766 w 10000"/>
              <a:gd name="connsiteY151" fmla="*/ 8482 h 9852"/>
              <a:gd name="connsiteX152" fmla="*/ 6805 w 10000"/>
              <a:gd name="connsiteY152" fmla="*/ 8396 h 9852"/>
              <a:gd name="connsiteX153" fmla="*/ 6853 w 10000"/>
              <a:gd name="connsiteY153" fmla="*/ 8261 h 9852"/>
              <a:gd name="connsiteX154" fmla="*/ 6901 w 10000"/>
              <a:gd name="connsiteY154" fmla="*/ 8072 h 9852"/>
              <a:gd name="connsiteX155" fmla="*/ 6931 w 10000"/>
              <a:gd name="connsiteY155" fmla="*/ 7875 h 9852"/>
              <a:gd name="connsiteX156" fmla="*/ 6950 w 10000"/>
              <a:gd name="connsiteY156" fmla="*/ 7670 h 9852"/>
              <a:gd name="connsiteX157" fmla="*/ 6966 w 10000"/>
              <a:gd name="connsiteY157" fmla="*/ 7358 h 9852"/>
              <a:gd name="connsiteX158" fmla="*/ 6974 w 10000"/>
              <a:gd name="connsiteY158" fmla="*/ 7150 h 9852"/>
              <a:gd name="connsiteX159" fmla="*/ 6987 w 10000"/>
              <a:gd name="connsiteY159" fmla="*/ 6869 h 9852"/>
              <a:gd name="connsiteX160" fmla="*/ 7001 w 10000"/>
              <a:gd name="connsiteY160" fmla="*/ 6304 h 9852"/>
              <a:gd name="connsiteX161" fmla="*/ 7001 w 10000"/>
              <a:gd name="connsiteY161" fmla="*/ 5737 h 9852"/>
              <a:gd name="connsiteX162" fmla="*/ 6990 w 10000"/>
              <a:gd name="connsiteY162" fmla="*/ 5173 h 9852"/>
              <a:gd name="connsiteX163" fmla="*/ 6981 w 10000"/>
              <a:gd name="connsiteY163" fmla="*/ 4891 h 9852"/>
              <a:gd name="connsiteX164" fmla="*/ 6978 w 10000"/>
              <a:gd name="connsiteY164" fmla="*/ 4826 h 9852"/>
              <a:gd name="connsiteX165" fmla="*/ 6965 w 10000"/>
              <a:gd name="connsiteY165" fmla="*/ 4688 h 9852"/>
              <a:gd name="connsiteX166" fmla="*/ 6946 w 10000"/>
              <a:gd name="connsiteY166" fmla="*/ 4557 h 9852"/>
              <a:gd name="connsiteX167" fmla="*/ 6916 w 10000"/>
              <a:gd name="connsiteY167" fmla="*/ 4429 h 9852"/>
              <a:gd name="connsiteX168" fmla="*/ 6885 w 10000"/>
              <a:gd name="connsiteY168" fmla="*/ 4306 h 9852"/>
              <a:gd name="connsiteX169" fmla="*/ 6844 w 10000"/>
              <a:gd name="connsiteY169" fmla="*/ 4186 h 9852"/>
              <a:gd name="connsiteX170" fmla="*/ 6796 w 10000"/>
              <a:gd name="connsiteY170" fmla="*/ 4071 h 9852"/>
              <a:gd name="connsiteX171" fmla="*/ 6744 w 10000"/>
              <a:gd name="connsiteY171" fmla="*/ 3963 h 9852"/>
              <a:gd name="connsiteX172" fmla="*/ 6684 w 10000"/>
              <a:gd name="connsiteY172" fmla="*/ 3864 h 9852"/>
              <a:gd name="connsiteX173" fmla="*/ 6619 w 10000"/>
              <a:gd name="connsiteY173" fmla="*/ 3774 h 9852"/>
              <a:gd name="connsiteX174" fmla="*/ 6547 w 10000"/>
              <a:gd name="connsiteY174" fmla="*/ 3692 h 9852"/>
              <a:gd name="connsiteX175" fmla="*/ 6470 w 10000"/>
              <a:gd name="connsiteY175" fmla="*/ 3618 h 9852"/>
              <a:gd name="connsiteX176" fmla="*/ 6390 w 10000"/>
              <a:gd name="connsiteY176" fmla="*/ 3557 h 9852"/>
              <a:gd name="connsiteX177" fmla="*/ 6304 w 10000"/>
              <a:gd name="connsiteY177" fmla="*/ 3503 h 9852"/>
              <a:gd name="connsiteX178" fmla="*/ 6212 w 10000"/>
              <a:gd name="connsiteY178" fmla="*/ 3467 h 9852"/>
              <a:gd name="connsiteX179" fmla="*/ 6115 w 10000"/>
              <a:gd name="connsiteY179" fmla="*/ 3443 h 9852"/>
              <a:gd name="connsiteX180" fmla="*/ 6064 w 10000"/>
              <a:gd name="connsiteY180" fmla="*/ 3438 h 9852"/>
              <a:gd name="connsiteX181" fmla="*/ 6039 w 10000"/>
              <a:gd name="connsiteY181" fmla="*/ 3437 h 9852"/>
              <a:gd name="connsiteX182" fmla="*/ 5986 w 10000"/>
              <a:gd name="connsiteY182" fmla="*/ 3442 h 9852"/>
              <a:gd name="connsiteX183" fmla="*/ 5934 w 10000"/>
              <a:gd name="connsiteY183" fmla="*/ 3457 h 9852"/>
              <a:gd name="connsiteX184" fmla="*/ 5884 w 10000"/>
              <a:gd name="connsiteY184" fmla="*/ 3483 h 9852"/>
              <a:gd name="connsiteX185" fmla="*/ 5837 w 10000"/>
              <a:gd name="connsiteY185" fmla="*/ 3520 h 9852"/>
              <a:gd name="connsiteX186" fmla="*/ 5796 w 10000"/>
              <a:gd name="connsiteY186" fmla="*/ 3566 h 9852"/>
              <a:gd name="connsiteX187" fmla="*/ 5763 w 10000"/>
              <a:gd name="connsiteY187" fmla="*/ 3621 h 9852"/>
              <a:gd name="connsiteX188" fmla="*/ 5738 w 10000"/>
              <a:gd name="connsiteY188" fmla="*/ 3684 h 9852"/>
              <a:gd name="connsiteX189" fmla="*/ 5729 w 10000"/>
              <a:gd name="connsiteY189" fmla="*/ 3717 h 9852"/>
              <a:gd name="connsiteX190" fmla="*/ 5725 w 10000"/>
              <a:gd name="connsiteY190" fmla="*/ 3745 h 9852"/>
              <a:gd name="connsiteX191" fmla="*/ 5719 w 10000"/>
              <a:gd name="connsiteY191" fmla="*/ 3800 h 9852"/>
              <a:gd name="connsiteX192" fmla="*/ 5724 w 10000"/>
              <a:gd name="connsiteY192" fmla="*/ 3884 h 9852"/>
              <a:gd name="connsiteX193" fmla="*/ 5745 w 10000"/>
              <a:gd name="connsiteY193" fmla="*/ 3995 h 9852"/>
              <a:gd name="connsiteX194" fmla="*/ 5786 w 10000"/>
              <a:gd name="connsiteY194" fmla="*/ 4092 h 9852"/>
              <a:gd name="connsiteX195" fmla="*/ 5811 w 10000"/>
              <a:gd name="connsiteY195" fmla="*/ 4137 h 9852"/>
              <a:gd name="connsiteX196" fmla="*/ 5860 w 10000"/>
              <a:gd name="connsiteY196" fmla="*/ 4212 h 9852"/>
              <a:gd name="connsiteX197" fmla="*/ 5960 w 10000"/>
              <a:gd name="connsiteY197" fmla="*/ 4336 h 9852"/>
              <a:gd name="connsiteX198" fmla="*/ 6061 w 10000"/>
              <a:gd name="connsiteY198" fmla="*/ 4439 h 9852"/>
              <a:gd name="connsiteX199" fmla="*/ 6167 w 10000"/>
              <a:gd name="connsiteY199" fmla="*/ 4520 h 9852"/>
              <a:gd name="connsiteX200" fmla="*/ 6272 w 10000"/>
              <a:gd name="connsiteY200" fmla="*/ 4573 h 9852"/>
              <a:gd name="connsiteX201" fmla="*/ 6380 w 10000"/>
              <a:gd name="connsiteY201" fmla="*/ 4608 h 9852"/>
              <a:gd name="connsiteX202" fmla="*/ 6488 w 10000"/>
              <a:gd name="connsiteY202" fmla="*/ 4621 h 9852"/>
              <a:gd name="connsiteX203" fmla="*/ 6596 w 10000"/>
              <a:gd name="connsiteY203" fmla="*/ 4611 h 9852"/>
              <a:gd name="connsiteX204" fmla="*/ 6703 w 10000"/>
              <a:gd name="connsiteY204" fmla="*/ 4586 h 9852"/>
              <a:gd name="connsiteX205" fmla="*/ 6810 w 10000"/>
              <a:gd name="connsiteY205" fmla="*/ 4538 h 9852"/>
              <a:gd name="connsiteX206" fmla="*/ 6915 w 10000"/>
              <a:gd name="connsiteY206" fmla="*/ 4480 h 9852"/>
              <a:gd name="connsiteX207" fmla="*/ 7018 w 10000"/>
              <a:gd name="connsiteY207" fmla="*/ 4400 h 9852"/>
              <a:gd name="connsiteX208" fmla="*/ 7116 w 10000"/>
              <a:gd name="connsiteY208" fmla="*/ 4307 h 9852"/>
              <a:gd name="connsiteX209" fmla="*/ 7213 w 10000"/>
              <a:gd name="connsiteY209" fmla="*/ 4199 h 9852"/>
              <a:gd name="connsiteX210" fmla="*/ 7306 w 10000"/>
              <a:gd name="connsiteY210" fmla="*/ 4081 h 9852"/>
              <a:gd name="connsiteX211" fmla="*/ 7391 w 10000"/>
              <a:gd name="connsiteY211" fmla="*/ 3948 h 9852"/>
              <a:gd name="connsiteX212" fmla="*/ 7433 w 10000"/>
              <a:gd name="connsiteY212" fmla="*/ 3878 h 9852"/>
              <a:gd name="connsiteX213" fmla="*/ 7506 w 10000"/>
              <a:gd name="connsiteY213" fmla="*/ 3746 h 9852"/>
              <a:gd name="connsiteX214" fmla="*/ 7640 w 10000"/>
              <a:gd name="connsiteY214" fmla="*/ 3470 h 9852"/>
              <a:gd name="connsiteX215" fmla="*/ 7754 w 10000"/>
              <a:gd name="connsiteY215" fmla="*/ 3174 h 9852"/>
              <a:gd name="connsiteX216" fmla="*/ 7825 w 10000"/>
              <a:gd name="connsiteY216" fmla="*/ 2943 h 9852"/>
              <a:gd name="connsiteX217" fmla="*/ 7868 w 10000"/>
              <a:gd name="connsiteY217" fmla="*/ 2786 h 9852"/>
              <a:gd name="connsiteX218" fmla="*/ 7900 w 10000"/>
              <a:gd name="connsiteY218" fmla="*/ 2626 h 9852"/>
              <a:gd name="connsiteX219" fmla="*/ 7931 w 10000"/>
              <a:gd name="connsiteY219" fmla="*/ 2460 h 9852"/>
              <a:gd name="connsiteX220" fmla="*/ 7952 w 10000"/>
              <a:gd name="connsiteY220" fmla="*/ 2299 h 9852"/>
              <a:gd name="connsiteX221" fmla="*/ 7965 w 10000"/>
              <a:gd name="connsiteY221" fmla="*/ 2133 h 9852"/>
              <a:gd name="connsiteX222" fmla="*/ 7973 w 10000"/>
              <a:gd name="connsiteY222" fmla="*/ 1967 h 9852"/>
              <a:gd name="connsiteX223" fmla="*/ 7971 w 10000"/>
              <a:gd name="connsiteY223" fmla="*/ 1800 h 9852"/>
              <a:gd name="connsiteX224" fmla="*/ 7963 w 10000"/>
              <a:gd name="connsiteY224" fmla="*/ 1632 h 9852"/>
              <a:gd name="connsiteX225" fmla="*/ 7949 w 10000"/>
              <a:gd name="connsiteY225" fmla="*/ 1465 h 9852"/>
              <a:gd name="connsiteX226" fmla="*/ 7937 w 10000"/>
              <a:gd name="connsiteY226" fmla="*/ 1382 h 9852"/>
              <a:gd name="connsiteX227" fmla="*/ 7916 w 10000"/>
              <a:gd name="connsiteY227" fmla="*/ 1269 h 9852"/>
              <a:gd name="connsiteX228" fmla="*/ 7892 w 10000"/>
              <a:gd name="connsiteY228" fmla="*/ 1081 h 9852"/>
              <a:gd name="connsiteX229" fmla="*/ 7883 w 10000"/>
              <a:gd name="connsiteY229" fmla="*/ 954 h 9852"/>
              <a:gd name="connsiteX230" fmla="*/ 7885 w 10000"/>
              <a:gd name="connsiteY230" fmla="*/ 832 h 9852"/>
              <a:gd name="connsiteX231" fmla="*/ 7903 w 10000"/>
              <a:gd name="connsiteY231" fmla="*/ 715 h 9852"/>
              <a:gd name="connsiteX232" fmla="*/ 7934 w 10000"/>
              <a:gd name="connsiteY232" fmla="*/ 638 h 9852"/>
              <a:gd name="connsiteX233" fmla="*/ 7958 w 10000"/>
              <a:gd name="connsiteY233" fmla="*/ 591 h 9852"/>
              <a:gd name="connsiteX234" fmla="*/ 7992 w 10000"/>
              <a:gd name="connsiteY234" fmla="*/ 549 h 9852"/>
              <a:gd name="connsiteX235" fmla="*/ 8030 w 10000"/>
              <a:gd name="connsiteY235" fmla="*/ 513 h 9852"/>
              <a:gd name="connsiteX236" fmla="*/ 8050 w 10000"/>
              <a:gd name="connsiteY236" fmla="*/ 499 h 9852"/>
              <a:gd name="connsiteX237" fmla="*/ 8088 w 10000"/>
              <a:gd name="connsiteY237" fmla="*/ 478 h 9852"/>
              <a:gd name="connsiteX238" fmla="*/ 8159 w 10000"/>
              <a:gd name="connsiteY238" fmla="*/ 463 h 9852"/>
              <a:gd name="connsiteX239" fmla="*/ 8229 w 10000"/>
              <a:gd name="connsiteY239" fmla="*/ 472 h 9852"/>
              <a:gd name="connsiteX240" fmla="*/ 8301 w 10000"/>
              <a:gd name="connsiteY240" fmla="*/ 506 h 9852"/>
              <a:gd name="connsiteX241" fmla="*/ 8370 w 10000"/>
              <a:gd name="connsiteY241" fmla="*/ 555 h 9852"/>
              <a:gd name="connsiteX242" fmla="*/ 8433 w 10000"/>
              <a:gd name="connsiteY242" fmla="*/ 619 h 9852"/>
              <a:gd name="connsiteX243" fmla="*/ 8490 w 10000"/>
              <a:gd name="connsiteY243" fmla="*/ 693 h 9852"/>
              <a:gd name="connsiteX244" fmla="*/ 8538 w 10000"/>
              <a:gd name="connsiteY244" fmla="*/ 767 h 9852"/>
              <a:gd name="connsiteX245" fmla="*/ 8559 w 10000"/>
              <a:gd name="connsiteY245" fmla="*/ 805 h 9852"/>
              <a:gd name="connsiteX246" fmla="*/ 8645 w 10000"/>
              <a:gd name="connsiteY246" fmla="*/ 987 h 9852"/>
              <a:gd name="connsiteX247" fmla="*/ 8792 w 10000"/>
              <a:gd name="connsiteY247" fmla="*/ 1287 h 9852"/>
              <a:gd name="connsiteX248" fmla="*/ 8868 w 10000"/>
              <a:gd name="connsiteY248" fmla="*/ 1419 h 9852"/>
              <a:gd name="connsiteX249" fmla="*/ 8925 w 10000"/>
              <a:gd name="connsiteY249" fmla="*/ 1497 h 9852"/>
              <a:gd name="connsiteX250" fmla="*/ 8982 w 10000"/>
              <a:gd name="connsiteY250" fmla="*/ 1566 h 9852"/>
              <a:gd name="connsiteX251" fmla="*/ 9039 w 10000"/>
              <a:gd name="connsiteY251" fmla="*/ 1616 h 9852"/>
              <a:gd name="connsiteX252" fmla="*/ 9103 w 10000"/>
              <a:gd name="connsiteY252" fmla="*/ 1649 h 9852"/>
              <a:gd name="connsiteX253" fmla="*/ 9168 w 10000"/>
              <a:gd name="connsiteY253" fmla="*/ 1663 h 9852"/>
              <a:gd name="connsiteX254" fmla="*/ 9236 w 10000"/>
              <a:gd name="connsiteY254" fmla="*/ 1654 h 9852"/>
              <a:gd name="connsiteX255" fmla="*/ 9308 w 10000"/>
              <a:gd name="connsiteY255" fmla="*/ 1621 h 9852"/>
              <a:gd name="connsiteX256" fmla="*/ 9384 w 10000"/>
              <a:gd name="connsiteY256" fmla="*/ 1558 h 9852"/>
              <a:gd name="connsiteX257" fmla="*/ 9463 w 10000"/>
              <a:gd name="connsiteY257" fmla="*/ 1463 h 9852"/>
              <a:gd name="connsiteX258" fmla="*/ 9504 w 10000"/>
              <a:gd name="connsiteY258" fmla="*/ 1403 h 9852"/>
              <a:gd name="connsiteX259" fmla="*/ 9544 w 10000"/>
              <a:gd name="connsiteY259" fmla="*/ 1335 h 9852"/>
              <a:gd name="connsiteX260" fmla="*/ 9614 w 10000"/>
              <a:gd name="connsiteY260" fmla="*/ 1191 h 9852"/>
              <a:gd name="connsiteX261" fmla="*/ 9672 w 10000"/>
              <a:gd name="connsiteY261" fmla="*/ 1031 h 9852"/>
              <a:gd name="connsiteX262" fmla="*/ 9722 w 10000"/>
              <a:gd name="connsiteY262" fmla="*/ 866 h 9852"/>
              <a:gd name="connsiteX263" fmla="*/ 9743 w 10000"/>
              <a:gd name="connsiteY263" fmla="*/ 783 h 9852"/>
              <a:gd name="connsiteX264" fmla="*/ 9795 w 10000"/>
              <a:gd name="connsiteY264" fmla="*/ 585 h 9852"/>
              <a:gd name="connsiteX265" fmla="*/ 9884 w 10000"/>
              <a:gd name="connsiteY265" fmla="*/ 279 h 9852"/>
              <a:gd name="connsiteX266" fmla="*/ 9955 w 10000"/>
              <a:gd name="connsiteY266" fmla="*/ 88 h 9852"/>
              <a:gd name="connsiteX267" fmla="*/ 10000 w 10000"/>
              <a:gd name="connsiteY267" fmla="*/ 0 h 9852"/>
              <a:gd name="connsiteX0" fmla="*/ 569 w 10000"/>
              <a:gd name="connsiteY0" fmla="*/ 9834 h 9990"/>
              <a:gd name="connsiteX1" fmla="*/ 675 w 10000"/>
              <a:gd name="connsiteY1" fmla="*/ 9657 h 9990"/>
              <a:gd name="connsiteX2" fmla="*/ 769 w 10000"/>
              <a:gd name="connsiteY2" fmla="*/ 9460 h 9990"/>
              <a:gd name="connsiteX3" fmla="*/ 846 w 10000"/>
              <a:gd name="connsiteY3" fmla="*/ 9253 h 9990"/>
              <a:gd name="connsiteX4" fmla="*/ 905 w 10000"/>
              <a:gd name="connsiteY4" fmla="*/ 9029 h 9990"/>
              <a:gd name="connsiteX5" fmla="*/ 926 w 10000"/>
              <a:gd name="connsiteY5" fmla="*/ 8911 h 9990"/>
              <a:gd name="connsiteX6" fmla="*/ 942 w 10000"/>
              <a:gd name="connsiteY6" fmla="*/ 8815 h 9990"/>
              <a:gd name="connsiteX7" fmla="*/ 958 w 10000"/>
              <a:gd name="connsiteY7" fmla="*/ 8621 h 9990"/>
              <a:gd name="connsiteX8" fmla="*/ 961 w 10000"/>
              <a:gd name="connsiteY8" fmla="*/ 8432 h 9990"/>
              <a:gd name="connsiteX9" fmla="*/ 944 w 10000"/>
              <a:gd name="connsiteY9" fmla="*/ 8239 h 9990"/>
              <a:gd name="connsiteX10" fmla="*/ 912 w 10000"/>
              <a:gd name="connsiteY10" fmla="*/ 8054 h 9990"/>
              <a:gd name="connsiteX11" fmla="*/ 861 w 10000"/>
              <a:gd name="connsiteY11" fmla="*/ 7875 h 9990"/>
              <a:gd name="connsiteX12" fmla="*/ 795 w 10000"/>
              <a:gd name="connsiteY12" fmla="*/ 7710 h 9990"/>
              <a:gd name="connsiteX13" fmla="*/ 709 w 10000"/>
              <a:gd name="connsiteY13" fmla="*/ 7553 h 9990"/>
              <a:gd name="connsiteX14" fmla="*/ 657 w 10000"/>
              <a:gd name="connsiteY14" fmla="*/ 7480 h 9990"/>
              <a:gd name="connsiteX15" fmla="*/ 625 w 10000"/>
              <a:gd name="connsiteY15" fmla="*/ 7439 h 9990"/>
              <a:gd name="connsiteX16" fmla="*/ 557 w 10000"/>
              <a:gd name="connsiteY16" fmla="*/ 7372 h 9990"/>
              <a:gd name="connsiteX17" fmla="*/ 492 w 10000"/>
              <a:gd name="connsiteY17" fmla="*/ 7323 h 9990"/>
              <a:gd name="connsiteX18" fmla="*/ 427 w 10000"/>
              <a:gd name="connsiteY18" fmla="*/ 7294 h 9990"/>
              <a:gd name="connsiteX19" fmla="*/ 365 w 10000"/>
              <a:gd name="connsiteY19" fmla="*/ 7283 h 9990"/>
              <a:gd name="connsiteX20" fmla="*/ 304 w 10000"/>
              <a:gd name="connsiteY20" fmla="*/ 7288 h 9990"/>
              <a:gd name="connsiteX21" fmla="*/ 245 w 10000"/>
              <a:gd name="connsiteY21" fmla="*/ 7308 h 9990"/>
              <a:gd name="connsiteX22" fmla="*/ 191 w 10000"/>
              <a:gd name="connsiteY22" fmla="*/ 7343 h 9990"/>
              <a:gd name="connsiteX23" fmla="*/ 144 w 10000"/>
              <a:gd name="connsiteY23" fmla="*/ 7390 h 9990"/>
              <a:gd name="connsiteX24" fmla="*/ 101 w 10000"/>
              <a:gd name="connsiteY24" fmla="*/ 7454 h 9990"/>
              <a:gd name="connsiteX25" fmla="*/ 66 w 10000"/>
              <a:gd name="connsiteY25" fmla="*/ 7529 h 9990"/>
              <a:gd name="connsiteX26" fmla="*/ 35 w 10000"/>
              <a:gd name="connsiteY26" fmla="*/ 7614 h 9990"/>
              <a:gd name="connsiteX27" fmla="*/ 16 w 10000"/>
              <a:gd name="connsiteY27" fmla="*/ 7710 h 9990"/>
              <a:gd name="connsiteX28" fmla="*/ 3 w 10000"/>
              <a:gd name="connsiteY28" fmla="*/ 7811 h 9990"/>
              <a:gd name="connsiteX29" fmla="*/ 0 w 10000"/>
              <a:gd name="connsiteY29" fmla="*/ 7921 h 9990"/>
              <a:gd name="connsiteX30" fmla="*/ 7 w 10000"/>
              <a:gd name="connsiteY30" fmla="*/ 8037 h 9990"/>
              <a:gd name="connsiteX31" fmla="*/ 14 w 10000"/>
              <a:gd name="connsiteY31" fmla="*/ 8096 h 9990"/>
              <a:gd name="connsiteX32" fmla="*/ 29 w 10000"/>
              <a:gd name="connsiteY32" fmla="*/ 8199 h 9990"/>
              <a:gd name="connsiteX33" fmla="*/ 76 w 10000"/>
              <a:gd name="connsiteY33" fmla="*/ 8393 h 9990"/>
              <a:gd name="connsiteX34" fmla="*/ 138 w 10000"/>
              <a:gd name="connsiteY34" fmla="*/ 8583 h 9990"/>
              <a:gd name="connsiteX35" fmla="*/ 214 w 10000"/>
              <a:gd name="connsiteY35" fmla="*/ 8764 h 9990"/>
              <a:gd name="connsiteX36" fmla="*/ 304 w 10000"/>
              <a:gd name="connsiteY36" fmla="*/ 8932 h 9990"/>
              <a:gd name="connsiteX37" fmla="*/ 401 w 10000"/>
              <a:gd name="connsiteY37" fmla="*/ 9091 h 9990"/>
              <a:gd name="connsiteX38" fmla="*/ 510 w 10000"/>
              <a:gd name="connsiteY38" fmla="*/ 9241 h 9990"/>
              <a:gd name="connsiteX39" fmla="*/ 630 w 10000"/>
              <a:gd name="connsiteY39" fmla="*/ 9380 h 9990"/>
              <a:gd name="connsiteX40" fmla="*/ 754 w 10000"/>
              <a:gd name="connsiteY40" fmla="*/ 9508 h 9990"/>
              <a:gd name="connsiteX41" fmla="*/ 886 w 10000"/>
              <a:gd name="connsiteY41" fmla="*/ 9618 h 9990"/>
              <a:gd name="connsiteX42" fmla="*/ 1019 w 10000"/>
              <a:gd name="connsiteY42" fmla="*/ 9717 h 9990"/>
              <a:gd name="connsiteX43" fmla="*/ 1157 w 10000"/>
              <a:gd name="connsiteY43" fmla="*/ 9803 h 9990"/>
              <a:gd name="connsiteX44" fmla="*/ 1294 w 10000"/>
              <a:gd name="connsiteY44" fmla="*/ 9874 h 9990"/>
              <a:gd name="connsiteX45" fmla="*/ 1434 w 10000"/>
              <a:gd name="connsiteY45" fmla="*/ 9929 h 9990"/>
              <a:gd name="connsiteX46" fmla="*/ 1571 w 10000"/>
              <a:gd name="connsiteY46" fmla="*/ 9965 h 9990"/>
              <a:gd name="connsiteX47" fmla="*/ 1705 w 10000"/>
              <a:gd name="connsiteY47" fmla="*/ 9989 h 9990"/>
              <a:gd name="connsiteX48" fmla="*/ 1769 w 10000"/>
              <a:gd name="connsiteY48" fmla="*/ 9990 h 9990"/>
              <a:gd name="connsiteX49" fmla="*/ 1844 w 10000"/>
              <a:gd name="connsiteY49" fmla="*/ 9989 h 9990"/>
              <a:gd name="connsiteX50" fmla="*/ 1992 w 10000"/>
              <a:gd name="connsiteY50" fmla="*/ 9964 h 9990"/>
              <a:gd name="connsiteX51" fmla="*/ 2129 w 10000"/>
              <a:gd name="connsiteY51" fmla="*/ 9913 h 9990"/>
              <a:gd name="connsiteX52" fmla="*/ 2263 w 10000"/>
              <a:gd name="connsiteY52" fmla="*/ 9834 h 9990"/>
              <a:gd name="connsiteX53" fmla="*/ 2382 w 10000"/>
              <a:gd name="connsiteY53" fmla="*/ 9731 h 9990"/>
              <a:gd name="connsiteX54" fmla="*/ 2491 w 10000"/>
              <a:gd name="connsiteY54" fmla="*/ 9596 h 9990"/>
              <a:gd name="connsiteX55" fmla="*/ 2561 w 10000"/>
              <a:gd name="connsiteY55" fmla="*/ 9481 h 9990"/>
              <a:gd name="connsiteX56" fmla="*/ 2602 w 10000"/>
              <a:gd name="connsiteY56" fmla="*/ 9395 h 9990"/>
              <a:gd name="connsiteX57" fmla="*/ 2639 w 10000"/>
              <a:gd name="connsiteY57" fmla="*/ 9303 h 9990"/>
              <a:gd name="connsiteX58" fmla="*/ 2674 w 10000"/>
              <a:gd name="connsiteY58" fmla="*/ 9204 h 9990"/>
              <a:gd name="connsiteX59" fmla="*/ 2687 w 10000"/>
              <a:gd name="connsiteY59" fmla="*/ 9150 h 9990"/>
              <a:gd name="connsiteX60" fmla="*/ 2706 w 10000"/>
              <a:gd name="connsiteY60" fmla="*/ 9067 h 9990"/>
              <a:gd name="connsiteX61" fmla="*/ 2736 w 10000"/>
              <a:gd name="connsiteY61" fmla="*/ 8902 h 9990"/>
              <a:gd name="connsiteX62" fmla="*/ 2750 w 10000"/>
              <a:gd name="connsiteY62" fmla="*/ 8748 h 9990"/>
              <a:gd name="connsiteX63" fmla="*/ 2754 w 10000"/>
              <a:gd name="connsiteY63" fmla="*/ 8597 h 9990"/>
              <a:gd name="connsiteX64" fmla="*/ 2746 w 10000"/>
              <a:gd name="connsiteY64" fmla="*/ 8454 h 9990"/>
              <a:gd name="connsiteX65" fmla="*/ 2727 w 10000"/>
              <a:gd name="connsiteY65" fmla="*/ 8314 h 9990"/>
              <a:gd name="connsiteX66" fmla="*/ 2700 w 10000"/>
              <a:gd name="connsiteY66" fmla="*/ 8175 h 9990"/>
              <a:gd name="connsiteX67" fmla="*/ 2665 w 10000"/>
              <a:gd name="connsiteY67" fmla="*/ 8043 h 9990"/>
              <a:gd name="connsiteX68" fmla="*/ 2600 w 10000"/>
              <a:gd name="connsiteY68" fmla="*/ 7847 h 9990"/>
              <a:gd name="connsiteX69" fmla="*/ 2496 w 10000"/>
              <a:gd name="connsiteY69" fmla="*/ 7590 h 9990"/>
              <a:gd name="connsiteX70" fmla="*/ 2319 w 10000"/>
              <a:gd name="connsiteY70" fmla="*/ 7211 h 9990"/>
              <a:gd name="connsiteX71" fmla="*/ 2199 w 10000"/>
              <a:gd name="connsiteY71" fmla="*/ 6944 h 9990"/>
              <a:gd name="connsiteX72" fmla="*/ 2032 w 10000"/>
              <a:gd name="connsiteY72" fmla="*/ 6585 h 9990"/>
              <a:gd name="connsiteX73" fmla="*/ 1728 w 10000"/>
              <a:gd name="connsiteY73" fmla="*/ 5929 h 9990"/>
              <a:gd name="connsiteX74" fmla="*/ 1579 w 10000"/>
              <a:gd name="connsiteY74" fmla="*/ 5573 h 9990"/>
              <a:gd name="connsiteX75" fmla="*/ 1484 w 10000"/>
              <a:gd name="connsiteY75" fmla="*/ 5331 h 9990"/>
              <a:gd name="connsiteX76" fmla="*/ 1399 w 10000"/>
              <a:gd name="connsiteY76" fmla="*/ 5085 h 9990"/>
              <a:gd name="connsiteX77" fmla="*/ 1327 w 10000"/>
              <a:gd name="connsiteY77" fmla="*/ 4838 h 9990"/>
              <a:gd name="connsiteX78" fmla="*/ 1272 w 10000"/>
              <a:gd name="connsiteY78" fmla="*/ 4588 h 9990"/>
              <a:gd name="connsiteX79" fmla="*/ 1232 w 10000"/>
              <a:gd name="connsiteY79" fmla="*/ 4342 h 9990"/>
              <a:gd name="connsiteX80" fmla="*/ 1213 w 10000"/>
              <a:gd name="connsiteY80" fmla="*/ 4101 h 9990"/>
              <a:gd name="connsiteX81" fmla="*/ 1216 w 10000"/>
              <a:gd name="connsiteY81" fmla="*/ 3922 h 9990"/>
              <a:gd name="connsiteX82" fmla="*/ 1225 w 10000"/>
              <a:gd name="connsiteY82" fmla="*/ 3808 h 9990"/>
              <a:gd name="connsiteX83" fmla="*/ 1241 w 10000"/>
              <a:gd name="connsiteY83" fmla="*/ 3693 h 9990"/>
              <a:gd name="connsiteX84" fmla="*/ 1267 w 10000"/>
              <a:gd name="connsiteY84" fmla="*/ 3582 h 9990"/>
              <a:gd name="connsiteX85" fmla="*/ 1296 w 10000"/>
              <a:gd name="connsiteY85" fmla="*/ 3471 h 9990"/>
              <a:gd name="connsiteX86" fmla="*/ 1337 w 10000"/>
              <a:gd name="connsiteY86" fmla="*/ 3365 h 9990"/>
              <a:gd name="connsiteX87" fmla="*/ 1359 w 10000"/>
              <a:gd name="connsiteY87" fmla="*/ 3314 h 9990"/>
              <a:gd name="connsiteX88" fmla="*/ 1392 w 10000"/>
              <a:gd name="connsiteY88" fmla="*/ 3240 h 9990"/>
              <a:gd name="connsiteX89" fmla="*/ 1470 w 10000"/>
              <a:gd name="connsiteY89" fmla="*/ 3116 h 9990"/>
              <a:gd name="connsiteX90" fmla="*/ 1560 w 10000"/>
              <a:gd name="connsiteY90" fmla="*/ 3005 h 9990"/>
              <a:gd name="connsiteX91" fmla="*/ 1657 w 10000"/>
              <a:gd name="connsiteY91" fmla="*/ 2916 h 9990"/>
              <a:gd name="connsiteX92" fmla="*/ 1762 w 10000"/>
              <a:gd name="connsiteY92" fmla="*/ 2841 h 9990"/>
              <a:gd name="connsiteX93" fmla="*/ 1874 w 10000"/>
              <a:gd name="connsiteY93" fmla="*/ 2780 h 9990"/>
              <a:gd name="connsiteX94" fmla="*/ 1992 w 10000"/>
              <a:gd name="connsiteY94" fmla="*/ 2739 h 9990"/>
              <a:gd name="connsiteX95" fmla="*/ 2110 w 10000"/>
              <a:gd name="connsiteY95" fmla="*/ 2708 h 9990"/>
              <a:gd name="connsiteX96" fmla="*/ 2234 w 10000"/>
              <a:gd name="connsiteY96" fmla="*/ 2691 h 9990"/>
              <a:gd name="connsiteX97" fmla="*/ 2359 w 10000"/>
              <a:gd name="connsiteY97" fmla="*/ 2686 h 9990"/>
              <a:gd name="connsiteX98" fmla="*/ 2485 w 10000"/>
              <a:gd name="connsiteY98" fmla="*/ 2692 h 9990"/>
              <a:gd name="connsiteX99" fmla="*/ 2607 w 10000"/>
              <a:gd name="connsiteY99" fmla="*/ 2710 h 9990"/>
              <a:gd name="connsiteX100" fmla="*/ 2727 w 10000"/>
              <a:gd name="connsiteY100" fmla="*/ 2739 h 9990"/>
              <a:gd name="connsiteX101" fmla="*/ 2844 w 10000"/>
              <a:gd name="connsiteY101" fmla="*/ 2774 h 9990"/>
              <a:gd name="connsiteX102" fmla="*/ 2957 w 10000"/>
              <a:gd name="connsiteY102" fmla="*/ 2819 h 9990"/>
              <a:gd name="connsiteX103" fmla="*/ 3061 w 10000"/>
              <a:gd name="connsiteY103" fmla="*/ 2873 h 9990"/>
              <a:gd name="connsiteX104" fmla="*/ 3113 w 10000"/>
              <a:gd name="connsiteY104" fmla="*/ 2902 h 9990"/>
              <a:gd name="connsiteX105" fmla="*/ 3168 w 10000"/>
              <a:gd name="connsiteY105" fmla="*/ 2936 h 9990"/>
              <a:gd name="connsiteX106" fmla="*/ 3282 w 10000"/>
              <a:gd name="connsiteY106" fmla="*/ 3017 h 9990"/>
              <a:gd name="connsiteX107" fmla="*/ 3389 w 10000"/>
              <a:gd name="connsiteY107" fmla="*/ 3105 h 9990"/>
              <a:gd name="connsiteX108" fmla="*/ 3495 w 10000"/>
              <a:gd name="connsiteY108" fmla="*/ 3200 h 9990"/>
              <a:gd name="connsiteX109" fmla="*/ 3648 w 10000"/>
              <a:gd name="connsiteY109" fmla="*/ 3361 h 9990"/>
              <a:gd name="connsiteX110" fmla="*/ 3842 w 10000"/>
              <a:gd name="connsiteY110" fmla="*/ 3598 h 9990"/>
              <a:gd name="connsiteX111" fmla="*/ 4016 w 10000"/>
              <a:gd name="connsiteY111" fmla="*/ 3860 h 9990"/>
              <a:gd name="connsiteX112" fmla="*/ 4176 w 10000"/>
              <a:gd name="connsiteY112" fmla="*/ 4144 h 9990"/>
              <a:gd name="connsiteX113" fmla="*/ 4321 w 10000"/>
              <a:gd name="connsiteY113" fmla="*/ 4446 h 9990"/>
              <a:gd name="connsiteX114" fmla="*/ 4442 w 10000"/>
              <a:gd name="connsiteY114" fmla="*/ 4758 h 9990"/>
              <a:gd name="connsiteX115" fmla="*/ 4494 w 10000"/>
              <a:gd name="connsiteY115" fmla="*/ 4923 h 9990"/>
              <a:gd name="connsiteX116" fmla="*/ 4534 w 10000"/>
              <a:gd name="connsiteY116" fmla="*/ 5043 h 9990"/>
              <a:gd name="connsiteX117" fmla="*/ 4599 w 10000"/>
              <a:gd name="connsiteY117" fmla="*/ 5291 h 9990"/>
              <a:gd name="connsiteX118" fmla="*/ 4653 w 10000"/>
              <a:gd name="connsiteY118" fmla="*/ 5541 h 9990"/>
              <a:gd name="connsiteX119" fmla="*/ 4697 w 10000"/>
              <a:gd name="connsiteY119" fmla="*/ 5794 h 9990"/>
              <a:gd name="connsiteX120" fmla="*/ 4756 w 10000"/>
              <a:gd name="connsiteY120" fmla="*/ 6178 h 9990"/>
              <a:gd name="connsiteX121" fmla="*/ 4829 w 10000"/>
              <a:gd name="connsiteY121" fmla="*/ 6691 h 9990"/>
              <a:gd name="connsiteX122" fmla="*/ 4888 w 10000"/>
              <a:gd name="connsiteY122" fmla="*/ 7071 h 9990"/>
              <a:gd name="connsiteX123" fmla="*/ 4933 w 10000"/>
              <a:gd name="connsiteY123" fmla="*/ 7321 h 9990"/>
              <a:gd name="connsiteX124" fmla="*/ 4988 w 10000"/>
              <a:gd name="connsiteY124" fmla="*/ 7565 h 9990"/>
              <a:gd name="connsiteX125" fmla="*/ 5052 w 10000"/>
              <a:gd name="connsiteY125" fmla="*/ 7808 h 9990"/>
              <a:gd name="connsiteX126" fmla="*/ 5128 w 10000"/>
              <a:gd name="connsiteY126" fmla="*/ 8042 h 9990"/>
              <a:gd name="connsiteX127" fmla="*/ 5218 w 10000"/>
              <a:gd name="connsiteY127" fmla="*/ 8265 h 9990"/>
              <a:gd name="connsiteX128" fmla="*/ 5328 w 10000"/>
              <a:gd name="connsiteY128" fmla="*/ 8485 h 9990"/>
              <a:gd name="connsiteX129" fmla="*/ 5455 w 10000"/>
              <a:gd name="connsiteY129" fmla="*/ 8692 h 9990"/>
              <a:gd name="connsiteX130" fmla="*/ 5527 w 10000"/>
              <a:gd name="connsiteY130" fmla="*/ 8791 h 9990"/>
              <a:gd name="connsiteX131" fmla="*/ 5558 w 10000"/>
              <a:gd name="connsiteY131" fmla="*/ 8833 h 9990"/>
              <a:gd name="connsiteX132" fmla="*/ 5626 w 10000"/>
              <a:gd name="connsiteY132" fmla="*/ 8907 h 9990"/>
              <a:gd name="connsiteX133" fmla="*/ 5693 w 10000"/>
              <a:gd name="connsiteY133" fmla="*/ 8972 h 9990"/>
              <a:gd name="connsiteX134" fmla="*/ 5762 w 10000"/>
              <a:gd name="connsiteY134" fmla="*/ 9028 h 9990"/>
              <a:gd name="connsiteX135" fmla="*/ 5830 w 10000"/>
              <a:gd name="connsiteY135" fmla="*/ 9070 h 9990"/>
              <a:gd name="connsiteX136" fmla="*/ 5901 w 10000"/>
              <a:gd name="connsiteY136" fmla="*/ 9102 h 9990"/>
              <a:gd name="connsiteX137" fmla="*/ 5971 w 10000"/>
              <a:gd name="connsiteY137" fmla="*/ 9126 h 9990"/>
              <a:gd name="connsiteX138" fmla="*/ 6043 w 10000"/>
              <a:gd name="connsiteY138" fmla="*/ 9139 h 9990"/>
              <a:gd name="connsiteX139" fmla="*/ 6114 w 10000"/>
              <a:gd name="connsiteY139" fmla="*/ 9139 h 9990"/>
              <a:gd name="connsiteX140" fmla="*/ 6185 w 10000"/>
              <a:gd name="connsiteY140" fmla="*/ 9130 h 9990"/>
              <a:gd name="connsiteX141" fmla="*/ 6256 w 10000"/>
              <a:gd name="connsiteY141" fmla="*/ 9108 h 9990"/>
              <a:gd name="connsiteX142" fmla="*/ 6326 w 10000"/>
              <a:gd name="connsiteY142" fmla="*/ 9078 h 9990"/>
              <a:gd name="connsiteX143" fmla="*/ 6397 w 10000"/>
              <a:gd name="connsiteY143" fmla="*/ 9041 h 9990"/>
              <a:gd name="connsiteX144" fmla="*/ 6466 w 10000"/>
              <a:gd name="connsiteY144" fmla="*/ 8986 h 9990"/>
              <a:gd name="connsiteX145" fmla="*/ 6535 w 10000"/>
              <a:gd name="connsiteY145" fmla="*/ 8925 h 9990"/>
              <a:gd name="connsiteX146" fmla="*/ 6603 w 10000"/>
              <a:gd name="connsiteY146" fmla="*/ 8852 h 9990"/>
              <a:gd name="connsiteX147" fmla="*/ 6637 w 10000"/>
              <a:gd name="connsiteY147" fmla="*/ 8811 h 9990"/>
              <a:gd name="connsiteX148" fmla="*/ 6667 w 10000"/>
              <a:gd name="connsiteY148" fmla="*/ 8774 h 9990"/>
              <a:gd name="connsiteX149" fmla="*/ 6721 w 10000"/>
              <a:gd name="connsiteY149" fmla="*/ 8695 h 9990"/>
              <a:gd name="connsiteX150" fmla="*/ 6766 w 10000"/>
              <a:gd name="connsiteY150" fmla="*/ 8609 h 9990"/>
              <a:gd name="connsiteX151" fmla="*/ 6805 w 10000"/>
              <a:gd name="connsiteY151" fmla="*/ 8522 h 9990"/>
              <a:gd name="connsiteX152" fmla="*/ 6853 w 10000"/>
              <a:gd name="connsiteY152" fmla="*/ 8385 h 9990"/>
              <a:gd name="connsiteX153" fmla="*/ 6901 w 10000"/>
              <a:gd name="connsiteY153" fmla="*/ 8193 h 9990"/>
              <a:gd name="connsiteX154" fmla="*/ 6931 w 10000"/>
              <a:gd name="connsiteY154" fmla="*/ 7993 h 9990"/>
              <a:gd name="connsiteX155" fmla="*/ 6950 w 10000"/>
              <a:gd name="connsiteY155" fmla="*/ 7785 h 9990"/>
              <a:gd name="connsiteX156" fmla="*/ 6966 w 10000"/>
              <a:gd name="connsiteY156" fmla="*/ 7469 h 9990"/>
              <a:gd name="connsiteX157" fmla="*/ 6974 w 10000"/>
              <a:gd name="connsiteY157" fmla="*/ 7257 h 9990"/>
              <a:gd name="connsiteX158" fmla="*/ 6987 w 10000"/>
              <a:gd name="connsiteY158" fmla="*/ 6972 h 9990"/>
              <a:gd name="connsiteX159" fmla="*/ 7001 w 10000"/>
              <a:gd name="connsiteY159" fmla="*/ 6399 h 9990"/>
              <a:gd name="connsiteX160" fmla="*/ 7001 w 10000"/>
              <a:gd name="connsiteY160" fmla="*/ 5823 h 9990"/>
              <a:gd name="connsiteX161" fmla="*/ 6990 w 10000"/>
              <a:gd name="connsiteY161" fmla="*/ 5251 h 9990"/>
              <a:gd name="connsiteX162" fmla="*/ 6981 w 10000"/>
              <a:gd name="connsiteY162" fmla="*/ 4964 h 9990"/>
              <a:gd name="connsiteX163" fmla="*/ 6978 w 10000"/>
              <a:gd name="connsiteY163" fmla="*/ 4898 h 9990"/>
              <a:gd name="connsiteX164" fmla="*/ 6965 w 10000"/>
              <a:gd name="connsiteY164" fmla="*/ 4758 h 9990"/>
              <a:gd name="connsiteX165" fmla="*/ 6946 w 10000"/>
              <a:gd name="connsiteY165" fmla="*/ 4625 h 9990"/>
              <a:gd name="connsiteX166" fmla="*/ 6916 w 10000"/>
              <a:gd name="connsiteY166" fmla="*/ 4496 h 9990"/>
              <a:gd name="connsiteX167" fmla="*/ 6885 w 10000"/>
              <a:gd name="connsiteY167" fmla="*/ 4371 h 9990"/>
              <a:gd name="connsiteX168" fmla="*/ 6844 w 10000"/>
              <a:gd name="connsiteY168" fmla="*/ 4249 h 9990"/>
              <a:gd name="connsiteX169" fmla="*/ 6796 w 10000"/>
              <a:gd name="connsiteY169" fmla="*/ 4132 h 9990"/>
              <a:gd name="connsiteX170" fmla="*/ 6744 w 10000"/>
              <a:gd name="connsiteY170" fmla="*/ 4023 h 9990"/>
              <a:gd name="connsiteX171" fmla="*/ 6684 w 10000"/>
              <a:gd name="connsiteY171" fmla="*/ 3922 h 9990"/>
              <a:gd name="connsiteX172" fmla="*/ 6619 w 10000"/>
              <a:gd name="connsiteY172" fmla="*/ 3831 h 9990"/>
              <a:gd name="connsiteX173" fmla="*/ 6547 w 10000"/>
              <a:gd name="connsiteY173" fmla="*/ 3747 h 9990"/>
              <a:gd name="connsiteX174" fmla="*/ 6470 w 10000"/>
              <a:gd name="connsiteY174" fmla="*/ 3672 h 9990"/>
              <a:gd name="connsiteX175" fmla="*/ 6390 w 10000"/>
              <a:gd name="connsiteY175" fmla="*/ 3610 h 9990"/>
              <a:gd name="connsiteX176" fmla="*/ 6304 w 10000"/>
              <a:gd name="connsiteY176" fmla="*/ 3556 h 9990"/>
              <a:gd name="connsiteX177" fmla="*/ 6212 w 10000"/>
              <a:gd name="connsiteY177" fmla="*/ 3519 h 9990"/>
              <a:gd name="connsiteX178" fmla="*/ 6115 w 10000"/>
              <a:gd name="connsiteY178" fmla="*/ 3495 h 9990"/>
              <a:gd name="connsiteX179" fmla="*/ 6064 w 10000"/>
              <a:gd name="connsiteY179" fmla="*/ 3490 h 9990"/>
              <a:gd name="connsiteX180" fmla="*/ 6039 w 10000"/>
              <a:gd name="connsiteY180" fmla="*/ 3489 h 9990"/>
              <a:gd name="connsiteX181" fmla="*/ 5986 w 10000"/>
              <a:gd name="connsiteY181" fmla="*/ 3494 h 9990"/>
              <a:gd name="connsiteX182" fmla="*/ 5934 w 10000"/>
              <a:gd name="connsiteY182" fmla="*/ 3509 h 9990"/>
              <a:gd name="connsiteX183" fmla="*/ 5884 w 10000"/>
              <a:gd name="connsiteY183" fmla="*/ 3535 h 9990"/>
              <a:gd name="connsiteX184" fmla="*/ 5837 w 10000"/>
              <a:gd name="connsiteY184" fmla="*/ 3573 h 9990"/>
              <a:gd name="connsiteX185" fmla="*/ 5796 w 10000"/>
              <a:gd name="connsiteY185" fmla="*/ 3620 h 9990"/>
              <a:gd name="connsiteX186" fmla="*/ 5763 w 10000"/>
              <a:gd name="connsiteY186" fmla="*/ 3675 h 9990"/>
              <a:gd name="connsiteX187" fmla="*/ 5738 w 10000"/>
              <a:gd name="connsiteY187" fmla="*/ 3739 h 9990"/>
              <a:gd name="connsiteX188" fmla="*/ 5729 w 10000"/>
              <a:gd name="connsiteY188" fmla="*/ 3773 h 9990"/>
              <a:gd name="connsiteX189" fmla="*/ 5725 w 10000"/>
              <a:gd name="connsiteY189" fmla="*/ 3801 h 9990"/>
              <a:gd name="connsiteX190" fmla="*/ 5719 w 10000"/>
              <a:gd name="connsiteY190" fmla="*/ 3857 h 9990"/>
              <a:gd name="connsiteX191" fmla="*/ 5724 w 10000"/>
              <a:gd name="connsiteY191" fmla="*/ 3942 h 9990"/>
              <a:gd name="connsiteX192" fmla="*/ 5745 w 10000"/>
              <a:gd name="connsiteY192" fmla="*/ 4055 h 9990"/>
              <a:gd name="connsiteX193" fmla="*/ 5786 w 10000"/>
              <a:gd name="connsiteY193" fmla="*/ 4153 h 9990"/>
              <a:gd name="connsiteX194" fmla="*/ 5811 w 10000"/>
              <a:gd name="connsiteY194" fmla="*/ 4199 h 9990"/>
              <a:gd name="connsiteX195" fmla="*/ 5860 w 10000"/>
              <a:gd name="connsiteY195" fmla="*/ 4275 h 9990"/>
              <a:gd name="connsiteX196" fmla="*/ 5960 w 10000"/>
              <a:gd name="connsiteY196" fmla="*/ 4401 h 9990"/>
              <a:gd name="connsiteX197" fmla="*/ 6061 w 10000"/>
              <a:gd name="connsiteY197" fmla="*/ 4506 h 9990"/>
              <a:gd name="connsiteX198" fmla="*/ 6167 w 10000"/>
              <a:gd name="connsiteY198" fmla="*/ 4588 h 9990"/>
              <a:gd name="connsiteX199" fmla="*/ 6272 w 10000"/>
              <a:gd name="connsiteY199" fmla="*/ 4642 h 9990"/>
              <a:gd name="connsiteX200" fmla="*/ 6380 w 10000"/>
              <a:gd name="connsiteY200" fmla="*/ 4677 h 9990"/>
              <a:gd name="connsiteX201" fmla="*/ 6488 w 10000"/>
              <a:gd name="connsiteY201" fmla="*/ 4690 h 9990"/>
              <a:gd name="connsiteX202" fmla="*/ 6596 w 10000"/>
              <a:gd name="connsiteY202" fmla="*/ 4680 h 9990"/>
              <a:gd name="connsiteX203" fmla="*/ 6703 w 10000"/>
              <a:gd name="connsiteY203" fmla="*/ 4655 h 9990"/>
              <a:gd name="connsiteX204" fmla="*/ 6810 w 10000"/>
              <a:gd name="connsiteY204" fmla="*/ 4606 h 9990"/>
              <a:gd name="connsiteX205" fmla="*/ 6915 w 10000"/>
              <a:gd name="connsiteY205" fmla="*/ 4547 h 9990"/>
              <a:gd name="connsiteX206" fmla="*/ 7018 w 10000"/>
              <a:gd name="connsiteY206" fmla="*/ 4466 h 9990"/>
              <a:gd name="connsiteX207" fmla="*/ 7116 w 10000"/>
              <a:gd name="connsiteY207" fmla="*/ 4372 h 9990"/>
              <a:gd name="connsiteX208" fmla="*/ 7213 w 10000"/>
              <a:gd name="connsiteY208" fmla="*/ 4262 h 9990"/>
              <a:gd name="connsiteX209" fmla="*/ 7306 w 10000"/>
              <a:gd name="connsiteY209" fmla="*/ 4142 h 9990"/>
              <a:gd name="connsiteX210" fmla="*/ 7391 w 10000"/>
              <a:gd name="connsiteY210" fmla="*/ 4007 h 9990"/>
              <a:gd name="connsiteX211" fmla="*/ 7433 w 10000"/>
              <a:gd name="connsiteY211" fmla="*/ 3936 h 9990"/>
              <a:gd name="connsiteX212" fmla="*/ 7506 w 10000"/>
              <a:gd name="connsiteY212" fmla="*/ 3802 h 9990"/>
              <a:gd name="connsiteX213" fmla="*/ 7640 w 10000"/>
              <a:gd name="connsiteY213" fmla="*/ 3522 h 9990"/>
              <a:gd name="connsiteX214" fmla="*/ 7754 w 10000"/>
              <a:gd name="connsiteY214" fmla="*/ 3222 h 9990"/>
              <a:gd name="connsiteX215" fmla="*/ 7825 w 10000"/>
              <a:gd name="connsiteY215" fmla="*/ 2987 h 9990"/>
              <a:gd name="connsiteX216" fmla="*/ 7868 w 10000"/>
              <a:gd name="connsiteY216" fmla="*/ 2828 h 9990"/>
              <a:gd name="connsiteX217" fmla="*/ 7900 w 10000"/>
              <a:gd name="connsiteY217" fmla="*/ 2665 h 9990"/>
              <a:gd name="connsiteX218" fmla="*/ 7931 w 10000"/>
              <a:gd name="connsiteY218" fmla="*/ 2497 h 9990"/>
              <a:gd name="connsiteX219" fmla="*/ 7952 w 10000"/>
              <a:gd name="connsiteY219" fmla="*/ 2334 h 9990"/>
              <a:gd name="connsiteX220" fmla="*/ 7965 w 10000"/>
              <a:gd name="connsiteY220" fmla="*/ 2165 h 9990"/>
              <a:gd name="connsiteX221" fmla="*/ 7973 w 10000"/>
              <a:gd name="connsiteY221" fmla="*/ 1997 h 9990"/>
              <a:gd name="connsiteX222" fmla="*/ 7971 w 10000"/>
              <a:gd name="connsiteY222" fmla="*/ 1827 h 9990"/>
              <a:gd name="connsiteX223" fmla="*/ 7963 w 10000"/>
              <a:gd name="connsiteY223" fmla="*/ 1657 h 9990"/>
              <a:gd name="connsiteX224" fmla="*/ 7949 w 10000"/>
              <a:gd name="connsiteY224" fmla="*/ 1487 h 9990"/>
              <a:gd name="connsiteX225" fmla="*/ 7937 w 10000"/>
              <a:gd name="connsiteY225" fmla="*/ 1403 h 9990"/>
              <a:gd name="connsiteX226" fmla="*/ 7916 w 10000"/>
              <a:gd name="connsiteY226" fmla="*/ 1288 h 9990"/>
              <a:gd name="connsiteX227" fmla="*/ 7892 w 10000"/>
              <a:gd name="connsiteY227" fmla="*/ 1097 h 9990"/>
              <a:gd name="connsiteX228" fmla="*/ 7883 w 10000"/>
              <a:gd name="connsiteY228" fmla="*/ 968 h 9990"/>
              <a:gd name="connsiteX229" fmla="*/ 7885 w 10000"/>
              <a:gd name="connsiteY229" fmla="*/ 844 h 9990"/>
              <a:gd name="connsiteX230" fmla="*/ 7903 w 10000"/>
              <a:gd name="connsiteY230" fmla="*/ 726 h 9990"/>
              <a:gd name="connsiteX231" fmla="*/ 7934 w 10000"/>
              <a:gd name="connsiteY231" fmla="*/ 648 h 9990"/>
              <a:gd name="connsiteX232" fmla="*/ 7958 w 10000"/>
              <a:gd name="connsiteY232" fmla="*/ 600 h 9990"/>
              <a:gd name="connsiteX233" fmla="*/ 7992 w 10000"/>
              <a:gd name="connsiteY233" fmla="*/ 557 h 9990"/>
              <a:gd name="connsiteX234" fmla="*/ 8030 w 10000"/>
              <a:gd name="connsiteY234" fmla="*/ 521 h 9990"/>
              <a:gd name="connsiteX235" fmla="*/ 8050 w 10000"/>
              <a:gd name="connsiteY235" fmla="*/ 506 h 9990"/>
              <a:gd name="connsiteX236" fmla="*/ 8088 w 10000"/>
              <a:gd name="connsiteY236" fmla="*/ 485 h 9990"/>
              <a:gd name="connsiteX237" fmla="*/ 8159 w 10000"/>
              <a:gd name="connsiteY237" fmla="*/ 470 h 9990"/>
              <a:gd name="connsiteX238" fmla="*/ 8229 w 10000"/>
              <a:gd name="connsiteY238" fmla="*/ 479 h 9990"/>
              <a:gd name="connsiteX239" fmla="*/ 8301 w 10000"/>
              <a:gd name="connsiteY239" fmla="*/ 514 h 9990"/>
              <a:gd name="connsiteX240" fmla="*/ 8370 w 10000"/>
              <a:gd name="connsiteY240" fmla="*/ 563 h 9990"/>
              <a:gd name="connsiteX241" fmla="*/ 8433 w 10000"/>
              <a:gd name="connsiteY241" fmla="*/ 628 h 9990"/>
              <a:gd name="connsiteX242" fmla="*/ 8490 w 10000"/>
              <a:gd name="connsiteY242" fmla="*/ 703 h 9990"/>
              <a:gd name="connsiteX243" fmla="*/ 8538 w 10000"/>
              <a:gd name="connsiteY243" fmla="*/ 779 h 9990"/>
              <a:gd name="connsiteX244" fmla="*/ 8559 w 10000"/>
              <a:gd name="connsiteY244" fmla="*/ 817 h 9990"/>
              <a:gd name="connsiteX245" fmla="*/ 8645 w 10000"/>
              <a:gd name="connsiteY245" fmla="*/ 1002 h 9990"/>
              <a:gd name="connsiteX246" fmla="*/ 8792 w 10000"/>
              <a:gd name="connsiteY246" fmla="*/ 1306 h 9990"/>
              <a:gd name="connsiteX247" fmla="*/ 8868 w 10000"/>
              <a:gd name="connsiteY247" fmla="*/ 1440 h 9990"/>
              <a:gd name="connsiteX248" fmla="*/ 8925 w 10000"/>
              <a:gd name="connsiteY248" fmla="*/ 1519 h 9990"/>
              <a:gd name="connsiteX249" fmla="*/ 8982 w 10000"/>
              <a:gd name="connsiteY249" fmla="*/ 1590 h 9990"/>
              <a:gd name="connsiteX250" fmla="*/ 9039 w 10000"/>
              <a:gd name="connsiteY250" fmla="*/ 1640 h 9990"/>
              <a:gd name="connsiteX251" fmla="*/ 9103 w 10000"/>
              <a:gd name="connsiteY251" fmla="*/ 1674 h 9990"/>
              <a:gd name="connsiteX252" fmla="*/ 9168 w 10000"/>
              <a:gd name="connsiteY252" fmla="*/ 1688 h 9990"/>
              <a:gd name="connsiteX253" fmla="*/ 9236 w 10000"/>
              <a:gd name="connsiteY253" fmla="*/ 1679 h 9990"/>
              <a:gd name="connsiteX254" fmla="*/ 9308 w 10000"/>
              <a:gd name="connsiteY254" fmla="*/ 1645 h 9990"/>
              <a:gd name="connsiteX255" fmla="*/ 9384 w 10000"/>
              <a:gd name="connsiteY255" fmla="*/ 1581 h 9990"/>
              <a:gd name="connsiteX256" fmla="*/ 9463 w 10000"/>
              <a:gd name="connsiteY256" fmla="*/ 1485 h 9990"/>
              <a:gd name="connsiteX257" fmla="*/ 9504 w 10000"/>
              <a:gd name="connsiteY257" fmla="*/ 1424 h 9990"/>
              <a:gd name="connsiteX258" fmla="*/ 9544 w 10000"/>
              <a:gd name="connsiteY258" fmla="*/ 1355 h 9990"/>
              <a:gd name="connsiteX259" fmla="*/ 9614 w 10000"/>
              <a:gd name="connsiteY259" fmla="*/ 1209 h 9990"/>
              <a:gd name="connsiteX260" fmla="*/ 9672 w 10000"/>
              <a:gd name="connsiteY260" fmla="*/ 1046 h 9990"/>
              <a:gd name="connsiteX261" fmla="*/ 9722 w 10000"/>
              <a:gd name="connsiteY261" fmla="*/ 879 h 9990"/>
              <a:gd name="connsiteX262" fmla="*/ 9743 w 10000"/>
              <a:gd name="connsiteY262" fmla="*/ 795 h 9990"/>
              <a:gd name="connsiteX263" fmla="*/ 9795 w 10000"/>
              <a:gd name="connsiteY263" fmla="*/ 594 h 9990"/>
              <a:gd name="connsiteX264" fmla="*/ 9884 w 10000"/>
              <a:gd name="connsiteY264" fmla="*/ 283 h 9990"/>
              <a:gd name="connsiteX265" fmla="*/ 9955 w 10000"/>
              <a:gd name="connsiteY265" fmla="*/ 89 h 9990"/>
              <a:gd name="connsiteX266" fmla="*/ 10000 w 10000"/>
              <a:gd name="connsiteY266" fmla="*/ 0 h 9990"/>
              <a:gd name="connsiteX0" fmla="*/ 675 w 10000"/>
              <a:gd name="connsiteY0" fmla="*/ 9667 h 10000"/>
              <a:gd name="connsiteX1" fmla="*/ 769 w 10000"/>
              <a:gd name="connsiteY1" fmla="*/ 9469 h 10000"/>
              <a:gd name="connsiteX2" fmla="*/ 846 w 10000"/>
              <a:gd name="connsiteY2" fmla="*/ 9262 h 10000"/>
              <a:gd name="connsiteX3" fmla="*/ 905 w 10000"/>
              <a:gd name="connsiteY3" fmla="*/ 9038 h 10000"/>
              <a:gd name="connsiteX4" fmla="*/ 926 w 10000"/>
              <a:gd name="connsiteY4" fmla="*/ 8920 h 10000"/>
              <a:gd name="connsiteX5" fmla="*/ 942 w 10000"/>
              <a:gd name="connsiteY5" fmla="*/ 8824 h 10000"/>
              <a:gd name="connsiteX6" fmla="*/ 958 w 10000"/>
              <a:gd name="connsiteY6" fmla="*/ 8630 h 10000"/>
              <a:gd name="connsiteX7" fmla="*/ 961 w 10000"/>
              <a:gd name="connsiteY7" fmla="*/ 8440 h 10000"/>
              <a:gd name="connsiteX8" fmla="*/ 944 w 10000"/>
              <a:gd name="connsiteY8" fmla="*/ 8247 h 10000"/>
              <a:gd name="connsiteX9" fmla="*/ 912 w 10000"/>
              <a:gd name="connsiteY9" fmla="*/ 8062 h 10000"/>
              <a:gd name="connsiteX10" fmla="*/ 861 w 10000"/>
              <a:gd name="connsiteY10" fmla="*/ 7883 h 10000"/>
              <a:gd name="connsiteX11" fmla="*/ 795 w 10000"/>
              <a:gd name="connsiteY11" fmla="*/ 7718 h 10000"/>
              <a:gd name="connsiteX12" fmla="*/ 709 w 10000"/>
              <a:gd name="connsiteY12" fmla="*/ 7561 h 10000"/>
              <a:gd name="connsiteX13" fmla="*/ 657 w 10000"/>
              <a:gd name="connsiteY13" fmla="*/ 7487 h 10000"/>
              <a:gd name="connsiteX14" fmla="*/ 625 w 10000"/>
              <a:gd name="connsiteY14" fmla="*/ 7446 h 10000"/>
              <a:gd name="connsiteX15" fmla="*/ 557 w 10000"/>
              <a:gd name="connsiteY15" fmla="*/ 7379 h 10000"/>
              <a:gd name="connsiteX16" fmla="*/ 492 w 10000"/>
              <a:gd name="connsiteY16" fmla="*/ 7330 h 10000"/>
              <a:gd name="connsiteX17" fmla="*/ 427 w 10000"/>
              <a:gd name="connsiteY17" fmla="*/ 7301 h 10000"/>
              <a:gd name="connsiteX18" fmla="*/ 365 w 10000"/>
              <a:gd name="connsiteY18" fmla="*/ 7290 h 10000"/>
              <a:gd name="connsiteX19" fmla="*/ 304 w 10000"/>
              <a:gd name="connsiteY19" fmla="*/ 7295 h 10000"/>
              <a:gd name="connsiteX20" fmla="*/ 245 w 10000"/>
              <a:gd name="connsiteY20" fmla="*/ 7315 h 10000"/>
              <a:gd name="connsiteX21" fmla="*/ 191 w 10000"/>
              <a:gd name="connsiteY21" fmla="*/ 7350 h 10000"/>
              <a:gd name="connsiteX22" fmla="*/ 144 w 10000"/>
              <a:gd name="connsiteY22" fmla="*/ 7397 h 10000"/>
              <a:gd name="connsiteX23" fmla="*/ 101 w 10000"/>
              <a:gd name="connsiteY23" fmla="*/ 7461 h 10000"/>
              <a:gd name="connsiteX24" fmla="*/ 66 w 10000"/>
              <a:gd name="connsiteY24" fmla="*/ 7537 h 10000"/>
              <a:gd name="connsiteX25" fmla="*/ 35 w 10000"/>
              <a:gd name="connsiteY25" fmla="*/ 7622 h 10000"/>
              <a:gd name="connsiteX26" fmla="*/ 16 w 10000"/>
              <a:gd name="connsiteY26" fmla="*/ 7718 h 10000"/>
              <a:gd name="connsiteX27" fmla="*/ 3 w 10000"/>
              <a:gd name="connsiteY27" fmla="*/ 7819 h 10000"/>
              <a:gd name="connsiteX28" fmla="*/ 0 w 10000"/>
              <a:gd name="connsiteY28" fmla="*/ 7929 h 10000"/>
              <a:gd name="connsiteX29" fmla="*/ 7 w 10000"/>
              <a:gd name="connsiteY29" fmla="*/ 8045 h 10000"/>
              <a:gd name="connsiteX30" fmla="*/ 14 w 10000"/>
              <a:gd name="connsiteY30" fmla="*/ 8104 h 10000"/>
              <a:gd name="connsiteX31" fmla="*/ 29 w 10000"/>
              <a:gd name="connsiteY31" fmla="*/ 8207 h 10000"/>
              <a:gd name="connsiteX32" fmla="*/ 76 w 10000"/>
              <a:gd name="connsiteY32" fmla="*/ 8401 h 10000"/>
              <a:gd name="connsiteX33" fmla="*/ 138 w 10000"/>
              <a:gd name="connsiteY33" fmla="*/ 8592 h 10000"/>
              <a:gd name="connsiteX34" fmla="*/ 214 w 10000"/>
              <a:gd name="connsiteY34" fmla="*/ 8773 h 10000"/>
              <a:gd name="connsiteX35" fmla="*/ 304 w 10000"/>
              <a:gd name="connsiteY35" fmla="*/ 8941 h 10000"/>
              <a:gd name="connsiteX36" fmla="*/ 401 w 10000"/>
              <a:gd name="connsiteY36" fmla="*/ 9100 h 10000"/>
              <a:gd name="connsiteX37" fmla="*/ 510 w 10000"/>
              <a:gd name="connsiteY37" fmla="*/ 9250 h 10000"/>
              <a:gd name="connsiteX38" fmla="*/ 630 w 10000"/>
              <a:gd name="connsiteY38" fmla="*/ 9389 h 10000"/>
              <a:gd name="connsiteX39" fmla="*/ 754 w 10000"/>
              <a:gd name="connsiteY39" fmla="*/ 9518 h 10000"/>
              <a:gd name="connsiteX40" fmla="*/ 886 w 10000"/>
              <a:gd name="connsiteY40" fmla="*/ 9628 h 10000"/>
              <a:gd name="connsiteX41" fmla="*/ 1019 w 10000"/>
              <a:gd name="connsiteY41" fmla="*/ 9727 h 10000"/>
              <a:gd name="connsiteX42" fmla="*/ 1157 w 10000"/>
              <a:gd name="connsiteY42" fmla="*/ 9813 h 10000"/>
              <a:gd name="connsiteX43" fmla="*/ 1294 w 10000"/>
              <a:gd name="connsiteY43" fmla="*/ 9884 h 10000"/>
              <a:gd name="connsiteX44" fmla="*/ 1434 w 10000"/>
              <a:gd name="connsiteY44" fmla="*/ 9939 h 10000"/>
              <a:gd name="connsiteX45" fmla="*/ 1571 w 10000"/>
              <a:gd name="connsiteY45" fmla="*/ 9975 h 10000"/>
              <a:gd name="connsiteX46" fmla="*/ 1705 w 10000"/>
              <a:gd name="connsiteY46" fmla="*/ 9999 h 10000"/>
              <a:gd name="connsiteX47" fmla="*/ 1769 w 10000"/>
              <a:gd name="connsiteY47" fmla="*/ 10000 h 10000"/>
              <a:gd name="connsiteX48" fmla="*/ 1844 w 10000"/>
              <a:gd name="connsiteY48" fmla="*/ 9999 h 10000"/>
              <a:gd name="connsiteX49" fmla="*/ 1992 w 10000"/>
              <a:gd name="connsiteY49" fmla="*/ 9974 h 10000"/>
              <a:gd name="connsiteX50" fmla="*/ 2129 w 10000"/>
              <a:gd name="connsiteY50" fmla="*/ 9923 h 10000"/>
              <a:gd name="connsiteX51" fmla="*/ 2263 w 10000"/>
              <a:gd name="connsiteY51" fmla="*/ 9844 h 10000"/>
              <a:gd name="connsiteX52" fmla="*/ 2382 w 10000"/>
              <a:gd name="connsiteY52" fmla="*/ 9741 h 10000"/>
              <a:gd name="connsiteX53" fmla="*/ 2491 w 10000"/>
              <a:gd name="connsiteY53" fmla="*/ 9606 h 10000"/>
              <a:gd name="connsiteX54" fmla="*/ 2561 w 10000"/>
              <a:gd name="connsiteY54" fmla="*/ 9490 h 10000"/>
              <a:gd name="connsiteX55" fmla="*/ 2602 w 10000"/>
              <a:gd name="connsiteY55" fmla="*/ 9404 h 10000"/>
              <a:gd name="connsiteX56" fmla="*/ 2639 w 10000"/>
              <a:gd name="connsiteY56" fmla="*/ 9312 h 10000"/>
              <a:gd name="connsiteX57" fmla="*/ 2674 w 10000"/>
              <a:gd name="connsiteY57" fmla="*/ 9213 h 10000"/>
              <a:gd name="connsiteX58" fmla="*/ 2687 w 10000"/>
              <a:gd name="connsiteY58" fmla="*/ 9159 h 10000"/>
              <a:gd name="connsiteX59" fmla="*/ 2706 w 10000"/>
              <a:gd name="connsiteY59" fmla="*/ 9076 h 10000"/>
              <a:gd name="connsiteX60" fmla="*/ 2736 w 10000"/>
              <a:gd name="connsiteY60" fmla="*/ 8911 h 10000"/>
              <a:gd name="connsiteX61" fmla="*/ 2750 w 10000"/>
              <a:gd name="connsiteY61" fmla="*/ 8757 h 10000"/>
              <a:gd name="connsiteX62" fmla="*/ 2754 w 10000"/>
              <a:gd name="connsiteY62" fmla="*/ 8606 h 10000"/>
              <a:gd name="connsiteX63" fmla="*/ 2746 w 10000"/>
              <a:gd name="connsiteY63" fmla="*/ 8462 h 10000"/>
              <a:gd name="connsiteX64" fmla="*/ 2727 w 10000"/>
              <a:gd name="connsiteY64" fmla="*/ 8322 h 10000"/>
              <a:gd name="connsiteX65" fmla="*/ 2700 w 10000"/>
              <a:gd name="connsiteY65" fmla="*/ 8183 h 10000"/>
              <a:gd name="connsiteX66" fmla="*/ 2665 w 10000"/>
              <a:gd name="connsiteY66" fmla="*/ 8051 h 10000"/>
              <a:gd name="connsiteX67" fmla="*/ 2600 w 10000"/>
              <a:gd name="connsiteY67" fmla="*/ 7855 h 10000"/>
              <a:gd name="connsiteX68" fmla="*/ 2496 w 10000"/>
              <a:gd name="connsiteY68" fmla="*/ 7598 h 10000"/>
              <a:gd name="connsiteX69" fmla="*/ 2319 w 10000"/>
              <a:gd name="connsiteY69" fmla="*/ 7218 h 10000"/>
              <a:gd name="connsiteX70" fmla="*/ 2199 w 10000"/>
              <a:gd name="connsiteY70" fmla="*/ 6951 h 10000"/>
              <a:gd name="connsiteX71" fmla="*/ 2032 w 10000"/>
              <a:gd name="connsiteY71" fmla="*/ 6592 h 10000"/>
              <a:gd name="connsiteX72" fmla="*/ 1728 w 10000"/>
              <a:gd name="connsiteY72" fmla="*/ 5935 h 10000"/>
              <a:gd name="connsiteX73" fmla="*/ 1579 w 10000"/>
              <a:gd name="connsiteY73" fmla="*/ 5579 h 10000"/>
              <a:gd name="connsiteX74" fmla="*/ 1484 w 10000"/>
              <a:gd name="connsiteY74" fmla="*/ 5336 h 10000"/>
              <a:gd name="connsiteX75" fmla="*/ 1399 w 10000"/>
              <a:gd name="connsiteY75" fmla="*/ 5090 h 10000"/>
              <a:gd name="connsiteX76" fmla="*/ 1327 w 10000"/>
              <a:gd name="connsiteY76" fmla="*/ 4843 h 10000"/>
              <a:gd name="connsiteX77" fmla="*/ 1272 w 10000"/>
              <a:gd name="connsiteY77" fmla="*/ 4593 h 10000"/>
              <a:gd name="connsiteX78" fmla="*/ 1232 w 10000"/>
              <a:gd name="connsiteY78" fmla="*/ 4346 h 10000"/>
              <a:gd name="connsiteX79" fmla="*/ 1213 w 10000"/>
              <a:gd name="connsiteY79" fmla="*/ 4105 h 10000"/>
              <a:gd name="connsiteX80" fmla="*/ 1216 w 10000"/>
              <a:gd name="connsiteY80" fmla="*/ 3926 h 10000"/>
              <a:gd name="connsiteX81" fmla="*/ 1225 w 10000"/>
              <a:gd name="connsiteY81" fmla="*/ 3812 h 10000"/>
              <a:gd name="connsiteX82" fmla="*/ 1241 w 10000"/>
              <a:gd name="connsiteY82" fmla="*/ 3697 h 10000"/>
              <a:gd name="connsiteX83" fmla="*/ 1267 w 10000"/>
              <a:gd name="connsiteY83" fmla="*/ 3586 h 10000"/>
              <a:gd name="connsiteX84" fmla="*/ 1296 w 10000"/>
              <a:gd name="connsiteY84" fmla="*/ 3474 h 10000"/>
              <a:gd name="connsiteX85" fmla="*/ 1337 w 10000"/>
              <a:gd name="connsiteY85" fmla="*/ 3368 h 10000"/>
              <a:gd name="connsiteX86" fmla="*/ 1359 w 10000"/>
              <a:gd name="connsiteY86" fmla="*/ 3317 h 10000"/>
              <a:gd name="connsiteX87" fmla="*/ 1392 w 10000"/>
              <a:gd name="connsiteY87" fmla="*/ 3243 h 10000"/>
              <a:gd name="connsiteX88" fmla="*/ 1470 w 10000"/>
              <a:gd name="connsiteY88" fmla="*/ 3119 h 10000"/>
              <a:gd name="connsiteX89" fmla="*/ 1560 w 10000"/>
              <a:gd name="connsiteY89" fmla="*/ 3008 h 10000"/>
              <a:gd name="connsiteX90" fmla="*/ 1657 w 10000"/>
              <a:gd name="connsiteY90" fmla="*/ 2919 h 10000"/>
              <a:gd name="connsiteX91" fmla="*/ 1762 w 10000"/>
              <a:gd name="connsiteY91" fmla="*/ 2844 h 10000"/>
              <a:gd name="connsiteX92" fmla="*/ 1874 w 10000"/>
              <a:gd name="connsiteY92" fmla="*/ 2783 h 10000"/>
              <a:gd name="connsiteX93" fmla="*/ 1992 w 10000"/>
              <a:gd name="connsiteY93" fmla="*/ 2742 h 10000"/>
              <a:gd name="connsiteX94" fmla="*/ 2110 w 10000"/>
              <a:gd name="connsiteY94" fmla="*/ 2711 h 10000"/>
              <a:gd name="connsiteX95" fmla="*/ 2234 w 10000"/>
              <a:gd name="connsiteY95" fmla="*/ 2694 h 10000"/>
              <a:gd name="connsiteX96" fmla="*/ 2359 w 10000"/>
              <a:gd name="connsiteY96" fmla="*/ 2689 h 10000"/>
              <a:gd name="connsiteX97" fmla="*/ 2485 w 10000"/>
              <a:gd name="connsiteY97" fmla="*/ 2695 h 10000"/>
              <a:gd name="connsiteX98" fmla="*/ 2607 w 10000"/>
              <a:gd name="connsiteY98" fmla="*/ 2713 h 10000"/>
              <a:gd name="connsiteX99" fmla="*/ 2727 w 10000"/>
              <a:gd name="connsiteY99" fmla="*/ 2742 h 10000"/>
              <a:gd name="connsiteX100" fmla="*/ 2844 w 10000"/>
              <a:gd name="connsiteY100" fmla="*/ 2777 h 10000"/>
              <a:gd name="connsiteX101" fmla="*/ 2957 w 10000"/>
              <a:gd name="connsiteY101" fmla="*/ 2822 h 10000"/>
              <a:gd name="connsiteX102" fmla="*/ 3061 w 10000"/>
              <a:gd name="connsiteY102" fmla="*/ 2876 h 10000"/>
              <a:gd name="connsiteX103" fmla="*/ 3113 w 10000"/>
              <a:gd name="connsiteY103" fmla="*/ 2905 h 10000"/>
              <a:gd name="connsiteX104" fmla="*/ 3168 w 10000"/>
              <a:gd name="connsiteY104" fmla="*/ 2939 h 10000"/>
              <a:gd name="connsiteX105" fmla="*/ 3282 w 10000"/>
              <a:gd name="connsiteY105" fmla="*/ 3020 h 10000"/>
              <a:gd name="connsiteX106" fmla="*/ 3389 w 10000"/>
              <a:gd name="connsiteY106" fmla="*/ 3108 h 10000"/>
              <a:gd name="connsiteX107" fmla="*/ 3495 w 10000"/>
              <a:gd name="connsiteY107" fmla="*/ 3203 h 10000"/>
              <a:gd name="connsiteX108" fmla="*/ 3648 w 10000"/>
              <a:gd name="connsiteY108" fmla="*/ 3364 h 10000"/>
              <a:gd name="connsiteX109" fmla="*/ 3842 w 10000"/>
              <a:gd name="connsiteY109" fmla="*/ 3602 h 10000"/>
              <a:gd name="connsiteX110" fmla="*/ 4016 w 10000"/>
              <a:gd name="connsiteY110" fmla="*/ 3864 h 10000"/>
              <a:gd name="connsiteX111" fmla="*/ 4176 w 10000"/>
              <a:gd name="connsiteY111" fmla="*/ 4148 h 10000"/>
              <a:gd name="connsiteX112" fmla="*/ 4321 w 10000"/>
              <a:gd name="connsiteY112" fmla="*/ 4450 h 10000"/>
              <a:gd name="connsiteX113" fmla="*/ 4442 w 10000"/>
              <a:gd name="connsiteY113" fmla="*/ 4763 h 10000"/>
              <a:gd name="connsiteX114" fmla="*/ 4494 w 10000"/>
              <a:gd name="connsiteY114" fmla="*/ 4928 h 10000"/>
              <a:gd name="connsiteX115" fmla="*/ 4534 w 10000"/>
              <a:gd name="connsiteY115" fmla="*/ 5048 h 10000"/>
              <a:gd name="connsiteX116" fmla="*/ 4599 w 10000"/>
              <a:gd name="connsiteY116" fmla="*/ 5296 h 10000"/>
              <a:gd name="connsiteX117" fmla="*/ 4653 w 10000"/>
              <a:gd name="connsiteY117" fmla="*/ 5547 h 10000"/>
              <a:gd name="connsiteX118" fmla="*/ 4697 w 10000"/>
              <a:gd name="connsiteY118" fmla="*/ 5800 h 10000"/>
              <a:gd name="connsiteX119" fmla="*/ 4756 w 10000"/>
              <a:gd name="connsiteY119" fmla="*/ 6184 h 10000"/>
              <a:gd name="connsiteX120" fmla="*/ 4829 w 10000"/>
              <a:gd name="connsiteY120" fmla="*/ 6698 h 10000"/>
              <a:gd name="connsiteX121" fmla="*/ 4888 w 10000"/>
              <a:gd name="connsiteY121" fmla="*/ 7078 h 10000"/>
              <a:gd name="connsiteX122" fmla="*/ 4933 w 10000"/>
              <a:gd name="connsiteY122" fmla="*/ 7328 h 10000"/>
              <a:gd name="connsiteX123" fmla="*/ 4988 w 10000"/>
              <a:gd name="connsiteY123" fmla="*/ 7573 h 10000"/>
              <a:gd name="connsiteX124" fmla="*/ 5052 w 10000"/>
              <a:gd name="connsiteY124" fmla="*/ 7816 h 10000"/>
              <a:gd name="connsiteX125" fmla="*/ 5128 w 10000"/>
              <a:gd name="connsiteY125" fmla="*/ 8050 h 10000"/>
              <a:gd name="connsiteX126" fmla="*/ 5218 w 10000"/>
              <a:gd name="connsiteY126" fmla="*/ 8273 h 10000"/>
              <a:gd name="connsiteX127" fmla="*/ 5328 w 10000"/>
              <a:gd name="connsiteY127" fmla="*/ 8493 h 10000"/>
              <a:gd name="connsiteX128" fmla="*/ 5455 w 10000"/>
              <a:gd name="connsiteY128" fmla="*/ 8701 h 10000"/>
              <a:gd name="connsiteX129" fmla="*/ 5527 w 10000"/>
              <a:gd name="connsiteY129" fmla="*/ 8800 h 10000"/>
              <a:gd name="connsiteX130" fmla="*/ 5558 w 10000"/>
              <a:gd name="connsiteY130" fmla="*/ 8842 h 10000"/>
              <a:gd name="connsiteX131" fmla="*/ 5626 w 10000"/>
              <a:gd name="connsiteY131" fmla="*/ 8916 h 10000"/>
              <a:gd name="connsiteX132" fmla="*/ 5693 w 10000"/>
              <a:gd name="connsiteY132" fmla="*/ 8981 h 10000"/>
              <a:gd name="connsiteX133" fmla="*/ 5762 w 10000"/>
              <a:gd name="connsiteY133" fmla="*/ 9037 h 10000"/>
              <a:gd name="connsiteX134" fmla="*/ 5830 w 10000"/>
              <a:gd name="connsiteY134" fmla="*/ 9079 h 10000"/>
              <a:gd name="connsiteX135" fmla="*/ 5901 w 10000"/>
              <a:gd name="connsiteY135" fmla="*/ 9111 h 10000"/>
              <a:gd name="connsiteX136" fmla="*/ 5971 w 10000"/>
              <a:gd name="connsiteY136" fmla="*/ 9135 h 10000"/>
              <a:gd name="connsiteX137" fmla="*/ 6043 w 10000"/>
              <a:gd name="connsiteY137" fmla="*/ 9148 h 10000"/>
              <a:gd name="connsiteX138" fmla="*/ 6114 w 10000"/>
              <a:gd name="connsiteY138" fmla="*/ 9148 h 10000"/>
              <a:gd name="connsiteX139" fmla="*/ 6185 w 10000"/>
              <a:gd name="connsiteY139" fmla="*/ 9139 h 10000"/>
              <a:gd name="connsiteX140" fmla="*/ 6256 w 10000"/>
              <a:gd name="connsiteY140" fmla="*/ 9117 h 10000"/>
              <a:gd name="connsiteX141" fmla="*/ 6326 w 10000"/>
              <a:gd name="connsiteY141" fmla="*/ 9087 h 10000"/>
              <a:gd name="connsiteX142" fmla="*/ 6397 w 10000"/>
              <a:gd name="connsiteY142" fmla="*/ 9050 h 10000"/>
              <a:gd name="connsiteX143" fmla="*/ 6466 w 10000"/>
              <a:gd name="connsiteY143" fmla="*/ 8995 h 10000"/>
              <a:gd name="connsiteX144" fmla="*/ 6535 w 10000"/>
              <a:gd name="connsiteY144" fmla="*/ 8934 h 10000"/>
              <a:gd name="connsiteX145" fmla="*/ 6603 w 10000"/>
              <a:gd name="connsiteY145" fmla="*/ 8861 h 10000"/>
              <a:gd name="connsiteX146" fmla="*/ 6637 w 10000"/>
              <a:gd name="connsiteY146" fmla="*/ 8820 h 10000"/>
              <a:gd name="connsiteX147" fmla="*/ 6667 w 10000"/>
              <a:gd name="connsiteY147" fmla="*/ 8783 h 10000"/>
              <a:gd name="connsiteX148" fmla="*/ 6721 w 10000"/>
              <a:gd name="connsiteY148" fmla="*/ 8704 h 10000"/>
              <a:gd name="connsiteX149" fmla="*/ 6766 w 10000"/>
              <a:gd name="connsiteY149" fmla="*/ 8618 h 10000"/>
              <a:gd name="connsiteX150" fmla="*/ 6805 w 10000"/>
              <a:gd name="connsiteY150" fmla="*/ 8531 h 10000"/>
              <a:gd name="connsiteX151" fmla="*/ 6853 w 10000"/>
              <a:gd name="connsiteY151" fmla="*/ 8393 h 10000"/>
              <a:gd name="connsiteX152" fmla="*/ 6901 w 10000"/>
              <a:gd name="connsiteY152" fmla="*/ 8201 h 10000"/>
              <a:gd name="connsiteX153" fmla="*/ 6931 w 10000"/>
              <a:gd name="connsiteY153" fmla="*/ 8001 h 10000"/>
              <a:gd name="connsiteX154" fmla="*/ 6950 w 10000"/>
              <a:gd name="connsiteY154" fmla="*/ 7793 h 10000"/>
              <a:gd name="connsiteX155" fmla="*/ 6966 w 10000"/>
              <a:gd name="connsiteY155" fmla="*/ 7476 h 10000"/>
              <a:gd name="connsiteX156" fmla="*/ 6974 w 10000"/>
              <a:gd name="connsiteY156" fmla="*/ 7264 h 10000"/>
              <a:gd name="connsiteX157" fmla="*/ 6987 w 10000"/>
              <a:gd name="connsiteY157" fmla="*/ 6979 h 10000"/>
              <a:gd name="connsiteX158" fmla="*/ 7001 w 10000"/>
              <a:gd name="connsiteY158" fmla="*/ 6405 h 10000"/>
              <a:gd name="connsiteX159" fmla="*/ 7001 w 10000"/>
              <a:gd name="connsiteY159" fmla="*/ 5829 h 10000"/>
              <a:gd name="connsiteX160" fmla="*/ 6990 w 10000"/>
              <a:gd name="connsiteY160" fmla="*/ 5256 h 10000"/>
              <a:gd name="connsiteX161" fmla="*/ 6981 w 10000"/>
              <a:gd name="connsiteY161" fmla="*/ 4969 h 10000"/>
              <a:gd name="connsiteX162" fmla="*/ 6978 w 10000"/>
              <a:gd name="connsiteY162" fmla="*/ 4903 h 10000"/>
              <a:gd name="connsiteX163" fmla="*/ 6965 w 10000"/>
              <a:gd name="connsiteY163" fmla="*/ 4763 h 10000"/>
              <a:gd name="connsiteX164" fmla="*/ 6946 w 10000"/>
              <a:gd name="connsiteY164" fmla="*/ 4630 h 10000"/>
              <a:gd name="connsiteX165" fmla="*/ 6916 w 10000"/>
              <a:gd name="connsiteY165" fmla="*/ 4501 h 10000"/>
              <a:gd name="connsiteX166" fmla="*/ 6885 w 10000"/>
              <a:gd name="connsiteY166" fmla="*/ 4375 h 10000"/>
              <a:gd name="connsiteX167" fmla="*/ 6844 w 10000"/>
              <a:gd name="connsiteY167" fmla="*/ 4253 h 10000"/>
              <a:gd name="connsiteX168" fmla="*/ 6796 w 10000"/>
              <a:gd name="connsiteY168" fmla="*/ 4136 h 10000"/>
              <a:gd name="connsiteX169" fmla="*/ 6744 w 10000"/>
              <a:gd name="connsiteY169" fmla="*/ 4027 h 10000"/>
              <a:gd name="connsiteX170" fmla="*/ 6684 w 10000"/>
              <a:gd name="connsiteY170" fmla="*/ 3926 h 10000"/>
              <a:gd name="connsiteX171" fmla="*/ 6619 w 10000"/>
              <a:gd name="connsiteY171" fmla="*/ 3835 h 10000"/>
              <a:gd name="connsiteX172" fmla="*/ 6547 w 10000"/>
              <a:gd name="connsiteY172" fmla="*/ 3751 h 10000"/>
              <a:gd name="connsiteX173" fmla="*/ 6470 w 10000"/>
              <a:gd name="connsiteY173" fmla="*/ 3676 h 10000"/>
              <a:gd name="connsiteX174" fmla="*/ 6390 w 10000"/>
              <a:gd name="connsiteY174" fmla="*/ 3614 h 10000"/>
              <a:gd name="connsiteX175" fmla="*/ 6304 w 10000"/>
              <a:gd name="connsiteY175" fmla="*/ 3560 h 10000"/>
              <a:gd name="connsiteX176" fmla="*/ 6212 w 10000"/>
              <a:gd name="connsiteY176" fmla="*/ 3523 h 10000"/>
              <a:gd name="connsiteX177" fmla="*/ 6115 w 10000"/>
              <a:gd name="connsiteY177" fmla="*/ 3498 h 10000"/>
              <a:gd name="connsiteX178" fmla="*/ 6064 w 10000"/>
              <a:gd name="connsiteY178" fmla="*/ 3493 h 10000"/>
              <a:gd name="connsiteX179" fmla="*/ 6039 w 10000"/>
              <a:gd name="connsiteY179" fmla="*/ 3492 h 10000"/>
              <a:gd name="connsiteX180" fmla="*/ 5986 w 10000"/>
              <a:gd name="connsiteY180" fmla="*/ 3497 h 10000"/>
              <a:gd name="connsiteX181" fmla="*/ 5934 w 10000"/>
              <a:gd name="connsiteY181" fmla="*/ 3513 h 10000"/>
              <a:gd name="connsiteX182" fmla="*/ 5884 w 10000"/>
              <a:gd name="connsiteY182" fmla="*/ 3539 h 10000"/>
              <a:gd name="connsiteX183" fmla="*/ 5837 w 10000"/>
              <a:gd name="connsiteY183" fmla="*/ 3577 h 10000"/>
              <a:gd name="connsiteX184" fmla="*/ 5796 w 10000"/>
              <a:gd name="connsiteY184" fmla="*/ 3624 h 10000"/>
              <a:gd name="connsiteX185" fmla="*/ 5763 w 10000"/>
              <a:gd name="connsiteY185" fmla="*/ 3679 h 10000"/>
              <a:gd name="connsiteX186" fmla="*/ 5738 w 10000"/>
              <a:gd name="connsiteY186" fmla="*/ 3743 h 10000"/>
              <a:gd name="connsiteX187" fmla="*/ 5729 w 10000"/>
              <a:gd name="connsiteY187" fmla="*/ 3777 h 10000"/>
              <a:gd name="connsiteX188" fmla="*/ 5725 w 10000"/>
              <a:gd name="connsiteY188" fmla="*/ 3805 h 10000"/>
              <a:gd name="connsiteX189" fmla="*/ 5719 w 10000"/>
              <a:gd name="connsiteY189" fmla="*/ 3861 h 10000"/>
              <a:gd name="connsiteX190" fmla="*/ 5724 w 10000"/>
              <a:gd name="connsiteY190" fmla="*/ 3946 h 10000"/>
              <a:gd name="connsiteX191" fmla="*/ 5745 w 10000"/>
              <a:gd name="connsiteY191" fmla="*/ 4059 h 10000"/>
              <a:gd name="connsiteX192" fmla="*/ 5786 w 10000"/>
              <a:gd name="connsiteY192" fmla="*/ 4157 h 10000"/>
              <a:gd name="connsiteX193" fmla="*/ 5811 w 10000"/>
              <a:gd name="connsiteY193" fmla="*/ 4203 h 10000"/>
              <a:gd name="connsiteX194" fmla="*/ 5860 w 10000"/>
              <a:gd name="connsiteY194" fmla="*/ 4279 h 10000"/>
              <a:gd name="connsiteX195" fmla="*/ 5960 w 10000"/>
              <a:gd name="connsiteY195" fmla="*/ 4405 h 10000"/>
              <a:gd name="connsiteX196" fmla="*/ 6061 w 10000"/>
              <a:gd name="connsiteY196" fmla="*/ 4511 h 10000"/>
              <a:gd name="connsiteX197" fmla="*/ 6167 w 10000"/>
              <a:gd name="connsiteY197" fmla="*/ 4593 h 10000"/>
              <a:gd name="connsiteX198" fmla="*/ 6272 w 10000"/>
              <a:gd name="connsiteY198" fmla="*/ 4647 h 10000"/>
              <a:gd name="connsiteX199" fmla="*/ 6380 w 10000"/>
              <a:gd name="connsiteY199" fmla="*/ 4682 h 10000"/>
              <a:gd name="connsiteX200" fmla="*/ 6488 w 10000"/>
              <a:gd name="connsiteY200" fmla="*/ 4695 h 10000"/>
              <a:gd name="connsiteX201" fmla="*/ 6596 w 10000"/>
              <a:gd name="connsiteY201" fmla="*/ 4685 h 10000"/>
              <a:gd name="connsiteX202" fmla="*/ 6703 w 10000"/>
              <a:gd name="connsiteY202" fmla="*/ 4660 h 10000"/>
              <a:gd name="connsiteX203" fmla="*/ 6810 w 10000"/>
              <a:gd name="connsiteY203" fmla="*/ 4611 h 10000"/>
              <a:gd name="connsiteX204" fmla="*/ 6915 w 10000"/>
              <a:gd name="connsiteY204" fmla="*/ 4552 h 10000"/>
              <a:gd name="connsiteX205" fmla="*/ 7018 w 10000"/>
              <a:gd name="connsiteY205" fmla="*/ 4470 h 10000"/>
              <a:gd name="connsiteX206" fmla="*/ 7116 w 10000"/>
              <a:gd name="connsiteY206" fmla="*/ 4376 h 10000"/>
              <a:gd name="connsiteX207" fmla="*/ 7213 w 10000"/>
              <a:gd name="connsiteY207" fmla="*/ 4266 h 10000"/>
              <a:gd name="connsiteX208" fmla="*/ 7306 w 10000"/>
              <a:gd name="connsiteY208" fmla="*/ 4146 h 10000"/>
              <a:gd name="connsiteX209" fmla="*/ 7391 w 10000"/>
              <a:gd name="connsiteY209" fmla="*/ 4011 h 10000"/>
              <a:gd name="connsiteX210" fmla="*/ 7433 w 10000"/>
              <a:gd name="connsiteY210" fmla="*/ 3940 h 10000"/>
              <a:gd name="connsiteX211" fmla="*/ 7506 w 10000"/>
              <a:gd name="connsiteY211" fmla="*/ 3806 h 10000"/>
              <a:gd name="connsiteX212" fmla="*/ 7640 w 10000"/>
              <a:gd name="connsiteY212" fmla="*/ 3526 h 10000"/>
              <a:gd name="connsiteX213" fmla="*/ 7754 w 10000"/>
              <a:gd name="connsiteY213" fmla="*/ 3225 h 10000"/>
              <a:gd name="connsiteX214" fmla="*/ 7825 w 10000"/>
              <a:gd name="connsiteY214" fmla="*/ 2990 h 10000"/>
              <a:gd name="connsiteX215" fmla="*/ 7868 w 10000"/>
              <a:gd name="connsiteY215" fmla="*/ 2831 h 10000"/>
              <a:gd name="connsiteX216" fmla="*/ 7900 w 10000"/>
              <a:gd name="connsiteY216" fmla="*/ 2668 h 10000"/>
              <a:gd name="connsiteX217" fmla="*/ 7931 w 10000"/>
              <a:gd name="connsiteY217" fmla="*/ 2499 h 10000"/>
              <a:gd name="connsiteX218" fmla="*/ 7952 w 10000"/>
              <a:gd name="connsiteY218" fmla="*/ 2336 h 10000"/>
              <a:gd name="connsiteX219" fmla="*/ 7965 w 10000"/>
              <a:gd name="connsiteY219" fmla="*/ 2167 h 10000"/>
              <a:gd name="connsiteX220" fmla="*/ 7973 w 10000"/>
              <a:gd name="connsiteY220" fmla="*/ 1999 h 10000"/>
              <a:gd name="connsiteX221" fmla="*/ 7971 w 10000"/>
              <a:gd name="connsiteY221" fmla="*/ 1829 h 10000"/>
              <a:gd name="connsiteX222" fmla="*/ 7963 w 10000"/>
              <a:gd name="connsiteY222" fmla="*/ 1659 h 10000"/>
              <a:gd name="connsiteX223" fmla="*/ 7949 w 10000"/>
              <a:gd name="connsiteY223" fmla="*/ 1488 h 10000"/>
              <a:gd name="connsiteX224" fmla="*/ 7937 w 10000"/>
              <a:gd name="connsiteY224" fmla="*/ 1404 h 10000"/>
              <a:gd name="connsiteX225" fmla="*/ 7916 w 10000"/>
              <a:gd name="connsiteY225" fmla="*/ 1289 h 10000"/>
              <a:gd name="connsiteX226" fmla="*/ 7892 w 10000"/>
              <a:gd name="connsiteY226" fmla="*/ 1098 h 10000"/>
              <a:gd name="connsiteX227" fmla="*/ 7883 w 10000"/>
              <a:gd name="connsiteY227" fmla="*/ 969 h 10000"/>
              <a:gd name="connsiteX228" fmla="*/ 7885 w 10000"/>
              <a:gd name="connsiteY228" fmla="*/ 845 h 10000"/>
              <a:gd name="connsiteX229" fmla="*/ 7903 w 10000"/>
              <a:gd name="connsiteY229" fmla="*/ 727 h 10000"/>
              <a:gd name="connsiteX230" fmla="*/ 7934 w 10000"/>
              <a:gd name="connsiteY230" fmla="*/ 649 h 10000"/>
              <a:gd name="connsiteX231" fmla="*/ 7958 w 10000"/>
              <a:gd name="connsiteY231" fmla="*/ 601 h 10000"/>
              <a:gd name="connsiteX232" fmla="*/ 7992 w 10000"/>
              <a:gd name="connsiteY232" fmla="*/ 558 h 10000"/>
              <a:gd name="connsiteX233" fmla="*/ 8030 w 10000"/>
              <a:gd name="connsiteY233" fmla="*/ 522 h 10000"/>
              <a:gd name="connsiteX234" fmla="*/ 8050 w 10000"/>
              <a:gd name="connsiteY234" fmla="*/ 507 h 10000"/>
              <a:gd name="connsiteX235" fmla="*/ 8088 w 10000"/>
              <a:gd name="connsiteY235" fmla="*/ 485 h 10000"/>
              <a:gd name="connsiteX236" fmla="*/ 8159 w 10000"/>
              <a:gd name="connsiteY236" fmla="*/ 470 h 10000"/>
              <a:gd name="connsiteX237" fmla="*/ 8229 w 10000"/>
              <a:gd name="connsiteY237" fmla="*/ 479 h 10000"/>
              <a:gd name="connsiteX238" fmla="*/ 8301 w 10000"/>
              <a:gd name="connsiteY238" fmla="*/ 515 h 10000"/>
              <a:gd name="connsiteX239" fmla="*/ 8370 w 10000"/>
              <a:gd name="connsiteY239" fmla="*/ 564 h 10000"/>
              <a:gd name="connsiteX240" fmla="*/ 8433 w 10000"/>
              <a:gd name="connsiteY240" fmla="*/ 629 h 10000"/>
              <a:gd name="connsiteX241" fmla="*/ 8490 w 10000"/>
              <a:gd name="connsiteY241" fmla="*/ 704 h 10000"/>
              <a:gd name="connsiteX242" fmla="*/ 8538 w 10000"/>
              <a:gd name="connsiteY242" fmla="*/ 780 h 10000"/>
              <a:gd name="connsiteX243" fmla="*/ 8559 w 10000"/>
              <a:gd name="connsiteY243" fmla="*/ 818 h 10000"/>
              <a:gd name="connsiteX244" fmla="*/ 8645 w 10000"/>
              <a:gd name="connsiteY244" fmla="*/ 1003 h 10000"/>
              <a:gd name="connsiteX245" fmla="*/ 8792 w 10000"/>
              <a:gd name="connsiteY245" fmla="*/ 1307 h 10000"/>
              <a:gd name="connsiteX246" fmla="*/ 8868 w 10000"/>
              <a:gd name="connsiteY246" fmla="*/ 1441 h 10000"/>
              <a:gd name="connsiteX247" fmla="*/ 8925 w 10000"/>
              <a:gd name="connsiteY247" fmla="*/ 1521 h 10000"/>
              <a:gd name="connsiteX248" fmla="*/ 8982 w 10000"/>
              <a:gd name="connsiteY248" fmla="*/ 1592 h 10000"/>
              <a:gd name="connsiteX249" fmla="*/ 9039 w 10000"/>
              <a:gd name="connsiteY249" fmla="*/ 1642 h 10000"/>
              <a:gd name="connsiteX250" fmla="*/ 9103 w 10000"/>
              <a:gd name="connsiteY250" fmla="*/ 1676 h 10000"/>
              <a:gd name="connsiteX251" fmla="*/ 9168 w 10000"/>
              <a:gd name="connsiteY251" fmla="*/ 1690 h 10000"/>
              <a:gd name="connsiteX252" fmla="*/ 9236 w 10000"/>
              <a:gd name="connsiteY252" fmla="*/ 1681 h 10000"/>
              <a:gd name="connsiteX253" fmla="*/ 9308 w 10000"/>
              <a:gd name="connsiteY253" fmla="*/ 1647 h 10000"/>
              <a:gd name="connsiteX254" fmla="*/ 9384 w 10000"/>
              <a:gd name="connsiteY254" fmla="*/ 1583 h 10000"/>
              <a:gd name="connsiteX255" fmla="*/ 9463 w 10000"/>
              <a:gd name="connsiteY255" fmla="*/ 1486 h 10000"/>
              <a:gd name="connsiteX256" fmla="*/ 9504 w 10000"/>
              <a:gd name="connsiteY256" fmla="*/ 1425 h 10000"/>
              <a:gd name="connsiteX257" fmla="*/ 9544 w 10000"/>
              <a:gd name="connsiteY257" fmla="*/ 1356 h 10000"/>
              <a:gd name="connsiteX258" fmla="*/ 9614 w 10000"/>
              <a:gd name="connsiteY258" fmla="*/ 1210 h 10000"/>
              <a:gd name="connsiteX259" fmla="*/ 9672 w 10000"/>
              <a:gd name="connsiteY259" fmla="*/ 1047 h 10000"/>
              <a:gd name="connsiteX260" fmla="*/ 9722 w 10000"/>
              <a:gd name="connsiteY260" fmla="*/ 880 h 10000"/>
              <a:gd name="connsiteX261" fmla="*/ 9743 w 10000"/>
              <a:gd name="connsiteY261" fmla="*/ 796 h 10000"/>
              <a:gd name="connsiteX262" fmla="*/ 9795 w 10000"/>
              <a:gd name="connsiteY262" fmla="*/ 595 h 10000"/>
              <a:gd name="connsiteX263" fmla="*/ 9884 w 10000"/>
              <a:gd name="connsiteY263" fmla="*/ 283 h 10000"/>
              <a:gd name="connsiteX264" fmla="*/ 9955 w 10000"/>
              <a:gd name="connsiteY264" fmla="*/ 89 h 10000"/>
              <a:gd name="connsiteX265" fmla="*/ 10000 w 10000"/>
              <a:gd name="connsiteY265" fmla="*/ 0 h 10000"/>
              <a:gd name="connsiteX0" fmla="*/ 769 w 10000"/>
              <a:gd name="connsiteY0" fmla="*/ 9469 h 10000"/>
              <a:gd name="connsiteX1" fmla="*/ 846 w 10000"/>
              <a:gd name="connsiteY1" fmla="*/ 9262 h 10000"/>
              <a:gd name="connsiteX2" fmla="*/ 905 w 10000"/>
              <a:gd name="connsiteY2" fmla="*/ 9038 h 10000"/>
              <a:gd name="connsiteX3" fmla="*/ 926 w 10000"/>
              <a:gd name="connsiteY3" fmla="*/ 8920 h 10000"/>
              <a:gd name="connsiteX4" fmla="*/ 942 w 10000"/>
              <a:gd name="connsiteY4" fmla="*/ 8824 h 10000"/>
              <a:gd name="connsiteX5" fmla="*/ 958 w 10000"/>
              <a:gd name="connsiteY5" fmla="*/ 8630 h 10000"/>
              <a:gd name="connsiteX6" fmla="*/ 961 w 10000"/>
              <a:gd name="connsiteY6" fmla="*/ 8440 h 10000"/>
              <a:gd name="connsiteX7" fmla="*/ 944 w 10000"/>
              <a:gd name="connsiteY7" fmla="*/ 8247 h 10000"/>
              <a:gd name="connsiteX8" fmla="*/ 912 w 10000"/>
              <a:gd name="connsiteY8" fmla="*/ 8062 h 10000"/>
              <a:gd name="connsiteX9" fmla="*/ 861 w 10000"/>
              <a:gd name="connsiteY9" fmla="*/ 7883 h 10000"/>
              <a:gd name="connsiteX10" fmla="*/ 795 w 10000"/>
              <a:gd name="connsiteY10" fmla="*/ 7718 h 10000"/>
              <a:gd name="connsiteX11" fmla="*/ 709 w 10000"/>
              <a:gd name="connsiteY11" fmla="*/ 7561 h 10000"/>
              <a:gd name="connsiteX12" fmla="*/ 657 w 10000"/>
              <a:gd name="connsiteY12" fmla="*/ 7487 h 10000"/>
              <a:gd name="connsiteX13" fmla="*/ 625 w 10000"/>
              <a:gd name="connsiteY13" fmla="*/ 7446 h 10000"/>
              <a:gd name="connsiteX14" fmla="*/ 557 w 10000"/>
              <a:gd name="connsiteY14" fmla="*/ 7379 h 10000"/>
              <a:gd name="connsiteX15" fmla="*/ 492 w 10000"/>
              <a:gd name="connsiteY15" fmla="*/ 7330 h 10000"/>
              <a:gd name="connsiteX16" fmla="*/ 427 w 10000"/>
              <a:gd name="connsiteY16" fmla="*/ 7301 h 10000"/>
              <a:gd name="connsiteX17" fmla="*/ 365 w 10000"/>
              <a:gd name="connsiteY17" fmla="*/ 7290 h 10000"/>
              <a:gd name="connsiteX18" fmla="*/ 304 w 10000"/>
              <a:gd name="connsiteY18" fmla="*/ 7295 h 10000"/>
              <a:gd name="connsiteX19" fmla="*/ 245 w 10000"/>
              <a:gd name="connsiteY19" fmla="*/ 7315 h 10000"/>
              <a:gd name="connsiteX20" fmla="*/ 191 w 10000"/>
              <a:gd name="connsiteY20" fmla="*/ 7350 h 10000"/>
              <a:gd name="connsiteX21" fmla="*/ 144 w 10000"/>
              <a:gd name="connsiteY21" fmla="*/ 7397 h 10000"/>
              <a:gd name="connsiteX22" fmla="*/ 101 w 10000"/>
              <a:gd name="connsiteY22" fmla="*/ 7461 h 10000"/>
              <a:gd name="connsiteX23" fmla="*/ 66 w 10000"/>
              <a:gd name="connsiteY23" fmla="*/ 7537 h 10000"/>
              <a:gd name="connsiteX24" fmla="*/ 35 w 10000"/>
              <a:gd name="connsiteY24" fmla="*/ 7622 h 10000"/>
              <a:gd name="connsiteX25" fmla="*/ 16 w 10000"/>
              <a:gd name="connsiteY25" fmla="*/ 7718 h 10000"/>
              <a:gd name="connsiteX26" fmla="*/ 3 w 10000"/>
              <a:gd name="connsiteY26" fmla="*/ 7819 h 10000"/>
              <a:gd name="connsiteX27" fmla="*/ 0 w 10000"/>
              <a:gd name="connsiteY27" fmla="*/ 7929 h 10000"/>
              <a:gd name="connsiteX28" fmla="*/ 7 w 10000"/>
              <a:gd name="connsiteY28" fmla="*/ 8045 h 10000"/>
              <a:gd name="connsiteX29" fmla="*/ 14 w 10000"/>
              <a:gd name="connsiteY29" fmla="*/ 8104 h 10000"/>
              <a:gd name="connsiteX30" fmla="*/ 29 w 10000"/>
              <a:gd name="connsiteY30" fmla="*/ 8207 h 10000"/>
              <a:gd name="connsiteX31" fmla="*/ 76 w 10000"/>
              <a:gd name="connsiteY31" fmla="*/ 8401 h 10000"/>
              <a:gd name="connsiteX32" fmla="*/ 138 w 10000"/>
              <a:gd name="connsiteY32" fmla="*/ 8592 h 10000"/>
              <a:gd name="connsiteX33" fmla="*/ 214 w 10000"/>
              <a:gd name="connsiteY33" fmla="*/ 8773 h 10000"/>
              <a:gd name="connsiteX34" fmla="*/ 304 w 10000"/>
              <a:gd name="connsiteY34" fmla="*/ 8941 h 10000"/>
              <a:gd name="connsiteX35" fmla="*/ 401 w 10000"/>
              <a:gd name="connsiteY35" fmla="*/ 9100 h 10000"/>
              <a:gd name="connsiteX36" fmla="*/ 510 w 10000"/>
              <a:gd name="connsiteY36" fmla="*/ 9250 h 10000"/>
              <a:gd name="connsiteX37" fmla="*/ 630 w 10000"/>
              <a:gd name="connsiteY37" fmla="*/ 9389 h 10000"/>
              <a:gd name="connsiteX38" fmla="*/ 754 w 10000"/>
              <a:gd name="connsiteY38" fmla="*/ 9518 h 10000"/>
              <a:gd name="connsiteX39" fmla="*/ 886 w 10000"/>
              <a:gd name="connsiteY39" fmla="*/ 9628 h 10000"/>
              <a:gd name="connsiteX40" fmla="*/ 1019 w 10000"/>
              <a:gd name="connsiteY40" fmla="*/ 9727 h 10000"/>
              <a:gd name="connsiteX41" fmla="*/ 1157 w 10000"/>
              <a:gd name="connsiteY41" fmla="*/ 9813 h 10000"/>
              <a:gd name="connsiteX42" fmla="*/ 1294 w 10000"/>
              <a:gd name="connsiteY42" fmla="*/ 9884 h 10000"/>
              <a:gd name="connsiteX43" fmla="*/ 1434 w 10000"/>
              <a:gd name="connsiteY43" fmla="*/ 9939 h 10000"/>
              <a:gd name="connsiteX44" fmla="*/ 1571 w 10000"/>
              <a:gd name="connsiteY44" fmla="*/ 9975 h 10000"/>
              <a:gd name="connsiteX45" fmla="*/ 1705 w 10000"/>
              <a:gd name="connsiteY45" fmla="*/ 9999 h 10000"/>
              <a:gd name="connsiteX46" fmla="*/ 1769 w 10000"/>
              <a:gd name="connsiteY46" fmla="*/ 10000 h 10000"/>
              <a:gd name="connsiteX47" fmla="*/ 1844 w 10000"/>
              <a:gd name="connsiteY47" fmla="*/ 9999 h 10000"/>
              <a:gd name="connsiteX48" fmla="*/ 1992 w 10000"/>
              <a:gd name="connsiteY48" fmla="*/ 9974 h 10000"/>
              <a:gd name="connsiteX49" fmla="*/ 2129 w 10000"/>
              <a:gd name="connsiteY49" fmla="*/ 9923 h 10000"/>
              <a:gd name="connsiteX50" fmla="*/ 2263 w 10000"/>
              <a:gd name="connsiteY50" fmla="*/ 9844 h 10000"/>
              <a:gd name="connsiteX51" fmla="*/ 2382 w 10000"/>
              <a:gd name="connsiteY51" fmla="*/ 9741 h 10000"/>
              <a:gd name="connsiteX52" fmla="*/ 2491 w 10000"/>
              <a:gd name="connsiteY52" fmla="*/ 9606 h 10000"/>
              <a:gd name="connsiteX53" fmla="*/ 2561 w 10000"/>
              <a:gd name="connsiteY53" fmla="*/ 9490 h 10000"/>
              <a:gd name="connsiteX54" fmla="*/ 2602 w 10000"/>
              <a:gd name="connsiteY54" fmla="*/ 9404 h 10000"/>
              <a:gd name="connsiteX55" fmla="*/ 2639 w 10000"/>
              <a:gd name="connsiteY55" fmla="*/ 9312 h 10000"/>
              <a:gd name="connsiteX56" fmla="*/ 2674 w 10000"/>
              <a:gd name="connsiteY56" fmla="*/ 9213 h 10000"/>
              <a:gd name="connsiteX57" fmla="*/ 2687 w 10000"/>
              <a:gd name="connsiteY57" fmla="*/ 9159 h 10000"/>
              <a:gd name="connsiteX58" fmla="*/ 2706 w 10000"/>
              <a:gd name="connsiteY58" fmla="*/ 9076 h 10000"/>
              <a:gd name="connsiteX59" fmla="*/ 2736 w 10000"/>
              <a:gd name="connsiteY59" fmla="*/ 8911 h 10000"/>
              <a:gd name="connsiteX60" fmla="*/ 2750 w 10000"/>
              <a:gd name="connsiteY60" fmla="*/ 8757 h 10000"/>
              <a:gd name="connsiteX61" fmla="*/ 2754 w 10000"/>
              <a:gd name="connsiteY61" fmla="*/ 8606 h 10000"/>
              <a:gd name="connsiteX62" fmla="*/ 2746 w 10000"/>
              <a:gd name="connsiteY62" fmla="*/ 8462 h 10000"/>
              <a:gd name="connsiteX63" fmla="*/ 2727 w 10000"/>
              <a:gd name="connsiteY63" fmla="*/ 8322 h 10000"/>
              <a:gd name="connsiteX64" fmla="*/ 2700 w 10000"/>
              <a:gd name="connsiteY64" fmla="*/ 8183 h 10000"/>
              <a:gd name="connsiteX65" fmla="*/ 2665 w 10000"/>
              <a:gd name="connsiteY65" fmla="*/ 8051 h 10000"/>
              <a:gd name="connsiteX66" fmla="*/ 2600 w 10000"/>
              <a:gd name="connsiteY66" fmla="*/ 7855 h 10000"/>
              <a:gd name="connsiteX67" fmla="*/ 2496 w 10000"/>
              <a:gd name="connsiteY67" fmla="*/ 7598 h 10000"/>
              <a:gd name="connsiteX68" fmla="*/ 2319 w 10000"/>
              <a:gd name="connsiteY68" fmla="*/ 7218 h 10000"/>
              <a:gd name="connsiteX69" fmla="*/ 2199 w 10000"/>
              <a:gd name="connsiteY69" fmla="*/ 6951 h 10000"/>
              <a:gd name="connsiteX70" fmla="*/ 2032 w 10000"/>
              <a:gd name="connsiteY70" fmla="*/ 6592 h 10000"/>
              <a:gd name="connsiteX71" fmla="*/ 1728 w 10000"/>
              <a:gd name="connsiteY71" fmla="*/ 5935 h 10000"/>
              <a:gd name="connsiteX72" fmla="*/ 1579 w 10000"/>
              <a:gd name="connsiteY72" fmla="*/ 5579 h 10000"/>
              <a:gd name="connsiteX73" fmla="*/ 1484 w 10000"/>
              <a:gd name="connsiteY73" fmla="*/ 5336 h 10000"/>
              <a:gd name="connsiteX74" fmla="*/ 1399 w 10000"/>
              <a:gd name="connsiteY74" fmla="*/ 5090 h 10000"/>
              <a:gd name="connsiteX75" fmla="*/ 1327 w 10000"/>
              <a:gd name="connsiteY75" fmla="*/ 4843 h 10000"/>
              <a:gd name="connsiteX76" fmla="*/ 1272 w 10000"/>
              <a:gd name="connsiteY76" fmla="*/ 4593 h 10000"/>
              <a:gd name="connsiteX77" fmla="*/ 1232 w 10000"/>
              <a:gd name="connsiteY77" fmla="*/ 4346 h 10000"/>
              <a:gd name="connsiteX78" fmla="*/ 1213 w 10000"/>
              <a:gd name="connsiteY78" fmla="*/ 4105 h 10000"/>
              <a:gd name="connsiteX79" fmla="*/ 1216 w 10000"/>
              <a:gd name="connsiteY79" fmla="*/ 3926 h 10000"/>
              <a:gd name="connsiteX80" fmla="*/ 1225 w 10000"/>
              <a:gd name="connsiteY80" fmla="*/ 3812 h 10000"/>
              <a:gd name="connsiteX81" fmla="*/ 1241 w 10000"/>
              <a:gd name="connsiteY81" fmla="*/ 3697 h 10000"/>
              <a:gd name="connsiteX82" fmla="*/ 1267 w 10000"/>
              <a:gd name="connsiteY82" fmla="*/ 3586 h 10000"/>
              <a:gd name="connsiteX83" fmla="*/ 1296 w 10000"/>
              <a:gd name="connsiteY83" fmla="*/ 3474 h 10000"/>
              <a:gd name="connsiteX84" fmla="*/ 1337 w 10000"/>
              <a:gd name="connsiteY84" fmla="*/ 3368 h 10000"/>
              <a:gd name="connsiteX85" fmla="*/ 1359 w 10000"/>
              <a:gd name="connsiteY85" fmla="*/ 3317 h 10000"/>
              <a:gd name="connsiteX86" fmla="*/ 1392 w 10000"/>
              <a:gd name="connsiteY86" fmla="*/ 3243 h 10000"/>
              <a:gd name="connsiteX87" fmla="*/ 1470 w 10000"/>
              <a:gd name="connsiteY87" fmla="*/ 3119 h 10000"/>
              <a:gd name="connsiteX88" fmla="*/ 1560 w 10000"/>
              <a:gd name="connsiteY88" fmla="*/ 3008 h 10000"/>
              <a:gd name="connsiteX89" fmla="*/ 1657 w 10000"/>
              <a:gd name="connsiteY89" fmla="*/ 2919 h 10000"/>
              <a:gd name="connsiteX90" fmla="*/ 1762 w 10000"/>
              <a:gd name="connsiteY90" fmla="*/ 2844 h 10000"/>
              <a:gd name="connsiteX91" fmla="*/ 1874 w 10000"/>
              <a:gd name="connsiteY91" fmla="*/ 2783 h 10000"/>
              <a:gd name="connsiteX92" fmla="*/ 1992 w 10000"/>
              <a:gd name="connsiteY92" fmla="*/ 2742 h 10000"/>
              <a:gd name="connsiteX93" fmla="*/ 2110 w 10000"/>
              <a:gd name="connsiteY93" fmla="*/ 2711 h 10000"/>
              <a:gd name="connsiteX94" fmla="*/ 2234 w 10000"/>
              <a:gd name="connsiteY94" fmla="*/ 2694 h 10000"/>
              <a:gd name="connsiteX95" fmla="*/ 2359 w 10000"/>
              <a:gd name="connsiteY95" fmla="*/ 2689 h 10000"/>
              <a:gd name="connsiteX96" fmla="*/ 2485 w 10000"/>
              <a:gd name="connsiteY96" fmla="*/ 2695 h 10000"/>
              <a:gd name="connsiteX97" fmla="*/ 2607 w 10000"/>
              <a:gd name="connsiteY97" fmla="*/ 2713 h 10000"/>
              <a:gd name="connsiteX98" fmla="*/ 2727 w 10000"/>
              <a:gd name="connsiteY98" fmla="*/ 2742 h 10000"/>
              <a:gd name="connsiteX99" fmla="*/ 2844 w 10000"/>
              <a:gd name="connsiteY99" fmla="*/ 2777 h 10000"/>
              <a:gd name="connsiteX100" fmla="*/ 2957 w 10000"/>
              <a:gd name="connsiteY100" fmla="*/ 2822 h 10000"/>
              <a:gd name="connsiteX101" fmla="*/ 3061 w 10000"/>
              <a:gd name="connsiteY101" fmla="*/ 2876 h 10000"/>
              <a:gd name="connsiteX102" fmla="*/ 3113 w 10000"/>
              <a:gd name="connsiteY102" fmla="*/ 2905 h 10000"/>
              <a:gd name="connsiteX103" fmla="*/ 3168 w 10000"/>
              <a:gd name="connsiteY103" fmla="*/ 2939 h 10000"/>
              <a:gd name="connsiteX104" fmla="*/ 3282 w 10000"/>
              <a:gd name="connsiteY104" fmla="*/ 3020 h 10000"/>
              <a:gd name="connsiteX105" fmla="*/ 3389 w 10000"/>
              <a:gd name="connsiteY105" fmla="*/ 3108 h 10000"/>
              <a:gd name="connsiteX106" fmla="*/ 3495 w 10000"/>
              <a:gd name="connsiteY106" fmla="*/ 3203 h 10000"/>
              <a:gd name="connsiteX107" fmla="*/ 3648 w 10000"/>
              <a:gd name="connsiteY107" fmla="*/ 3364 h 10000"/>
              <a:gd name="connsiteX108" fmla="*/ 3842 w 10000"/>
              <a:gd name="connsiteY108" fmla="*/ 3602 h 10000"/>
              <a:gd name="connsiteX109" fmla="*/ 4016 w 10000"/>
              <a:gd name="connsiteY109" fmla="*/ 3864 h 10000"/>
              <a:gd name="connsiteX110" fmla="*/ 4176 w 10000"/>
              <a:gd name="connsiteY110" fmla="*/ 4148 h 10000"/>
              <a:gd name="connsiteX111" fmla="*/ 4321 w 10000"/>
              <a:gd name="connsiteY111" fmla="*/ 4450 h 10000"/>
              <a:gd name="connsiteX112" fmla="*/ 4442 w 10000"/>
              <a:gd name="connsiteY112" fmla="*/ 4763 h 10000"/>
              <a:gd name="connsiteX113" fmla="*/ 4494 w 10000"/>
              <a:gd name="connsiteY113" fmla="*/ 4928 h 10000"/>
              <a:gd name="connsiteX114" fmla="*/ 4534 w 10000"/>
              <a:gd name="connsiteY114" fmla="*/ 5048 h 10000"/>
              <a:gd name="connsiteX115" fmla="*/ 4599 w 10000"/>
              <a:gd name="connsiteY115" fmla="*/ 5296 h 10000"/>
              <a:gd name="connsiteX116" fmla="*/ 4653 w 10000"/>
              <a:gd name="connsiteY116" fmla="*/ 5547 h 10000"/>
              <a:gd name="connsiteX117" fmla="*/ 4697 w 10000"/>
              <a:gd name="connsiteY117" fmla="*/ 5800 h 10000"/>
              <a:gd name="connsiteX118" fmla="*/ 4756 w 10000"/>
              <a:gd name="connsiteY118" fmla="*/ 6184 h 10000"/>
              <a:gd name="connsiteX119" fmla="*/ 4829 w 10000"/>
              <a:gd name="connsiteY119" fmla="*/ 6698 h 10000"/>
              <a:gd name="connsiteX120" fmla="*/ 4888 w 10000"/>
              <a:gd name="connsiteY120" fmla="*/ 7078 h 10000"/>
              <a:gd name="connsiteX121" fmla="*/ 4933 w 10000"/>
              <a:gd name="connsiteY121" fmla="*/ 7328 h 10000"/>
              <a:gd name="connsiteX122" fmla="*/ 4988 w 10000"/>
              <a:gd name="connsiteY122" fmla="*/ 7573 h 10000"/>
              <a:gd name="connsiteX123" fmla="*/ 5052 w 10000"/>
              <a:gd name="connsiteY123" fmla="*/ 7816 h 10000"/>
              <a:gd name="connsiteX124" fmla="*/ 5128 w 10000"/>
              <a:gd name="connsiteY124" fmla="*/ 8050 h 10000"/>
              <a:gd name="connsiteX125" fmla="*/ 5218 w 10000"/>
              <a:gd name="connsiteY125" fmla="*/ 8273 h 10000"/>
              <a:gd name="connsiteX126" fmla="*/ 5328 w 10000"/>
              <a:gd name="connsiteY126" fmla="*/ 8493 h 10000"/>
              <a:gd name="connsiteX127" fmla="*/ 5455 w 10000"/>
              <a:gd name="connsiteY127" fmla="*/ 8701 h 10000"/>
              <a:gd name="connsiteX128" fmla="*/ 5527 w 10000"/>
              <a:gd name="connsiteY128" fmla="*/ 8800 h 10000"/>
              <a:gd name="connsiteX129" fmla="*/ 5558 w 10000"/>
              <a:gd name="connsiteY129" fmla="*/ 8842 h 10000"/>
              <a:gd name="connsiteX130" fmla="*/ 5626 w 10000"/>
              <a:gd name="connsiteY130" fmla="*/ 8916 h 10000"/>
              <a:gd name="connsiteX131" fmla="*/ 5693 w 10000"/>
              <a:gd name="connsiteY131" fmla="*/ 8981 h 10000"/>
              <a:gd name="connsiteX132" fmla="*/ 5762 w 10000"/>
              <a:gd name="connsiteY132" fmla="*/ 9037 h 10000"/>
              <a:gd name="connsiteX133" fmla="*/ 5830 w 10000"/>
              <a:gd name="connsiteY133" fmla="*/ 9079 h 10000"/>
              <a:gd name="connsiteX134" fmla="*/ 5901 w 10000"/>
              <a:gd name="connsiteY134" fmla="*/ 9111 h 10000"/>
              <a:gd name="connsiteX135" fmla="*/ 5971 w 10000"/>
              <a:gd name="connsiteY135" fmla="*/ 9135 h 10000"/>
              <a:gd name="connsiteX136" fmla="*/ 6043 w 10000"/>
              <a:gd name="connsiteY136" fmla="*/ 9148 h 10000"/>
              <a:gd name="connsiteX137" fmla="*/ 6114 w 10000"/>
              <a:gd name="connsiteY137" fmla="*/ 9148 h 10000"/>
              <a:gd name="connsiteX138" fmla="*/ 6185 w 10000"/>
              <a:gd name="connsiteY138" fmla="*/ 9139 h 10000"/>
              <a:gd name="connsiteX139" fmla="*/ 6256 w 10000"/>
              <a:gd name="connsiteY139" fmla="*/ 9117 h 10000"/>
              <a:gd name="connsiteX140" fmla="*/ 6326 w 10000"/>
              <a:gd name="connsiteY140" fmla="*/ 9087 h 10000"/>
              <a:gd name="connsiteX141" fmla="*/ 6397 w 10000"/>
              <a:gd name="connsiteY141" fmla="*/ 9050 h 10000"/>
              <a:gd name="connsiteX142" fmla="*/ 6466 w 10000"/>
              <a:gd name="connsiteY142" fmla="*/ 8995 h 10000"/>
              <a:gd name="connsiteX143" fmla="*/ 6535 w 10000"/>
              <a:gd name="connsiteY143" fmla="*/ 8934 h 10000"/>
              <a:gd name="connsiteX144" fmla="*/ 6603 w 10000"/>
              <a:gd name="connsiteY144" fmla="*/ 8861 h 10000"/>
              <a:gd name="connsiteX145" fmla="*/ 6637 w 10000"/>
              <a:gd name="connsiteY145" fmla="*/ 8820 h 10000"/>
              <a:gd name="connsiteX146" fmla="*/ 6667 w 10000"/>
              <a:gd name="connsiteY146" fmla="*/ 8783 h 10000"/>
              <a:gd name="connsiteX147" fmla="*/ 6721 w 10000"/>
              <a:gd name="connsiteY147" fmla="*/ 8704 h 10000"/>
              <a:gd name="connsiteX148" fmla="*/ 6766 w 10000"/>
              <a:gd name="connsiteY148" fmla="*/ 8618 h 10000"/>
              <a:gd name="connsiteX149" fmla="*/ 6805 w 10000"/>
              <a:gd name="connsiteY149" fmla="*/ 8531 h 10000"/>
              <a:gd name="connsiteX150" fmla="*/ 6853 w 10000"/>
              <a:gd name="connsiteY150" fmla="*/ 8393 h 10000"/>
              <a:gd name="connsiteX151" fmla="*/ 6901 w 10000"/>
              <a:gd name="connsiteY151" fmla="*/ 8201 h 10000"/>
              <a:gd name="connsiteX152" fmla="*/ 6931 w 10000"/>
              <a:gd name="connsiteY152" fmla="*/ 8001 h 10000"/>
              <a:gd name="connsiteX153" fmla="*/ 6950 w 10000"/>
              <a:gd name="connsiteY153" fmla="*/ 7793 h 10000"/>
              <a:gd name="connsiteX154" fmla="*/ 6966 w 10000"/>
              <a:gd name="connsiteY154" fmla="*/ 7476 h 10000"/>
              <a:gd name="connsiteX155" fmla="*/ 6974 w 10000"/>
              <a:gd name="connsiteY155" fmla="*/ 7264 h 10000"/>
              <a:gd name="connsiteX156" fmla="*/ 6987 w 10000"/>
              <a:gd name="connsiteY156" fmla="*/ 6979 h 10000"/>
              <a:gd name="connsiteX157" fmla="*/ 7001 w 10000"/>
              <a:gd name="connsiteY157" fmla="*/ 6405 h 10000"/>
              <a:gd name="connsiteX158" fmla="*/ 7001 w 10000"/>
              <a:gd name="connsiteY158" fmla="*/ 5829 h 10000"/>
              <a:gd name="connsiteX159" fmla="*/ 6990 w 10000"/>
              <a:gd name="connsiteY159" fmla="*/ 5256 h 10000"/>
              <a:gd name="connsiteX160" fmla="*/ 6981 w 10000"/>
              <a:gd name="connsiteY160" fmla="*/ 4969 h 10000"/>
              <a:gd name="connsiteX161" fmla="*/ 6978 w 10000"/>
              <a:gd name="connsiteY161" fmla="*/ 4903 h 10000"/>
              <a:gd name="connsiteX162" fmla="*/ 6965 w 10000"/>
              <a:gd name="connsiteY162" fmla="*/ 4763 h 10000"/>
              <a:gd name="connsiteX163" fmla="*/ 6946 w 10000"/>
              <a:gd name="connsiteY163" fmla="*/ 4630 h 10000"/>
              <a:gd name="connsiteX164" fmla="*/ 6916 w 10000"/>
              <a:gd name="connsiteY164" fmla="*/ 4501 h 10000"/>
              <a:gd name="connsiteX165" fmla="*/ 6885 w 10000"/>
              <a:gd name="connsiteY165" fmla="*/ 4375 h 10000"/>
              <a:gd name="connsiteX166" fmla="*/ 6844 w 10000"/>
              <a:gd name="connsiteY166" fmla="*/ 4253 h 10000"/>
              <a:gd name="connsiteX167" fmla="*/ 6796 w 10000"/>
              <a:gd name="connsiteY167" fmla="*/ 4136 h 10000"/>
              <a:gd name="connsiteX168" fmla="*/ 6744 w 10000"/>
              <a:gd name="connsiteY168" fmla="*/ 4027 h 10000"/>
              <a:gd name="connsiteX169" fmla="*/ 6684 w 10000"/>
              <a:gd name="connsiteY169" fmla="*/ 3926 h 10000"/>
              <a:gd name="connsiteX170" fmla="*/ 6619 w 10000"/>
              <a:gd name="connsiteY170" fmla="*/ 3835 h 10000"/>
              <a:gd name="connsiteX171" fmla="*/ 6547 w 10000"/>
              <a:gd name="connsiteY171" fmla="*/ 3751 h 10000"/>
              <a:gd name="connsiteX172" fmla="*/ 6470 w 10000"/>
              <a:gd name="connsiteY172" fmla="*/ 3676 h 10000"/>
              <a:gd name="connsiteX173" fmla="*/ 6390 w 10000"/>
              <a:gd name="connsiteY173" fmla="*/ 3614 h 10000"/>
              <a:gd name="connsiteX174" fmla="*/ 6304 w 10000"/>
              <a:gd name="connsiteY174" fmla="*/ 3560 h 10000"/>
              <a:gd name="connsiteX175" fmla="*/ 6212 w 10000"/>
              <a:gd name="connsiteY175" fmla="*/ 3523 h 10000"/>
              <a:gd name="connsiteX176" fmla="*/ 6115 w 10000"/>
              <a:gd name="connsiteY176" fmla="*/ 3498 h 10000"/>
              <a:gd name="connsiteX177" fmla="*/ 6064 w 10000"/>
              <a:gd name="connsiteY177" fmla="*/ 3493 h 10000"/>
              <a:gd name="connsiteX178" fmla="*/ 6039 w 10000"/>
              <a:gd name="connsiteY178" fmla="*/ 3492 h 10000"/>
              <a:gd name="connsiteX179" fmla="*/ 5986 w 10000"/>
              <a:gd name="connsiteY179" fmla="*/ 3497 h 10000"/>
              <a:gd name="connsiteX180" fmla="*/ 5934 w 10000"/>
              <a:gd name="connsiteY180" fmla="*/ 3513 h 10000"/>
              <a:gd name="connsiteX181" fmla="*/ 5884 w 10000"/>
              <a:gd name="connsiteY181" fmla="*/ 3539 h 10000"/>
              <a:gd name="connsiteX182" fmla="*/ 5837 w 10000"/>
              <a:gd name="connsiteY182" fmla="*/ 3577 h 10000"/>
              <a:gd name="connsiteX183" fmla="*/ 5796 w 10000"/>
              <a:gd name="connsiteY183" fmla="*/ 3624 h 10000"/>
              <a:gd name="connsiteX184" fmla="*/ 5763 w 10000"/>
              <a:gd name="connsiteY184" fmla="*/ 3679 h 10000"/>
              <a:gd name="connsiteX185" fmla="*/ 5738 w 10000"/>
              <a:gd name="connsiteY185" fmla="*/ 3743 h 10000"/>
              <a:gd name="connsiteX186" fmla="*/ 5729 w 10000"/>
              <a:gd name="connsiteY186" fmla="*/ 3777 h 10000"/>
              <a:gd name="connsiteX187" fmla="*/ 5725 w 10000"/>
              <a:gd name="connsiteY187" fmla="*/ 3805 h 10000"/>
              <a:gd name="connsiteX188" fmla="*/ 5719 w 10000"/>
              <a:gd name="connsiteY188" fmla="*/ 3861 h 10000"/>
              <a:gd name="connsiteX189" fmla="*/ 5724 w 10000"/>
              <a:gd name="connsiteY189" fmla="*/ 3946 h 10000"/>
              <a:gd name="connsiteX190" fmla="*/ 5745 w 10000"/>
              <a:gd name="connsiteY190" fmla="*/ 4059 h 10000"/>
              <a:gd name="connsiteX191" fmla="*/ 5786 w 10000"/>
              <a:gd name="connsiteY191" fmla="*/ 4157 h 10000"/>
              <a:gd name="connsiteX192" fmla="*/ 5811 w 10000"/>
              <a:gd name="connsiteY192" fmla="*/ 4203 h 10000"/>
              <a:gd name="connsiteX193" fmla="*/ 5860 w 10000"/>
              <a:gd name="connsiteY193" fmla="*/ 4279 h 10000"/>
              <a:gd name="connsiteX194" fmla="*/ 5960 w 10000"/>
              <a:gd name="connsiteY194" fmla="*/ 4405 h 10000"/>
              <a:gd name="connsiteX195" fmla="*/ 6061 w 10000"/>
              <a:gd name="connsiteY195" fmla="*/ 4511 h 10000"/>
              <a:gd name="connsiteX196" fmla="*/ 6167 w 10000"/>
              <a:gd name="connsiteY196" fmla="*/ 4593 h 10000"/>
              <a:gd name="connsiteX197" fmla="*/ 6272 w 10000"/>
              <a:gd name="connsiteY197" fmla="*/ 4647 h 10000"/>
              <a:gd name="connsiteX198" fmla="*/ 6380 w 10000"/>
              <a:gd name="connsiteY198" fmla="*/ 4682 h 10000"/>
              <a:gd name="connsiteX199" fmla="*/ 6488 w 10000"/>
              <a:gd name="connsiteY199" fmla="*/ 4695 h 10000"/>
              <a:gd name="connsiteX200" fmla="*/ 6596 w 10000"/>
              <a:gd name="connsiteY200" fmla="*/ 4685 h 10000"/>
              <a:gd name="connsiteX201" fmla="*/ 6703 w 10000"/>
              <a:gd name="connsiteY201" fmla="*/ 4660 h 10000"/>
              <a:gd name="connsiteX202" fmla="*/ 6810 w 10000"/>
              <a:gd name="connsiteY202" fmla="*/ 4611 h 10000"/>
              <a:gd name="connsiteX203" fmla="*/ 6915 w 10000"/>
              <a:gd name="connsiteY203" fmla="*/ 4552 h 10000"/>
              <a:gd name="connsiteX204" fmla="*/ 7018 w 10000"/>
              <a:gd name="connsiteY204" fmla="*/ 4470 h 10000"/>
              <a:gd name="connsiteX205" fmla="*/ 7116 w 10000"/>
              <a:gd name="connsiteY205" fmla="*/ 4376 h 10000"/>
              <a:gd name="connsiteX206" fmla="*/ 7213 w 10000"/>
              <a:gd name="connsiteY206" fmla="*/ 4266 h 10000"/>
              <a:gd name="connsiteX207" fmla="*/ 7306 w 10000"/>
              <a:gd name="connsiteY207" fmla="*/ 4146 h 10000"/>
              <a:gd name="connsiteX208" fmla="*/ 7391 w 10000"/>
              <a:gd name="connsiteY208" fmla="*/ 4011 h 10000"/>
              <a:gd name="connsiteX209" fmla="*/ 7433 w 10000"/>
              <a:gd name="connsiteY209" fmla="*/ 3940 h 10000"/>
              <a:gd name="connsiteX210" fmla="*/ 7506 w 10000"/>
              <a:gd name="connsiteY210" fmla="*/ 3806 h 10000"/>
              <a:gd name="connsiteX211" fmla="*/ 7640 w 10000"/>
              <a:gd name="connsiteY211" fmla="*/ 3526 h 10000"/>
              <a:gd name="connsiteX212" fmla="*/ 7754 w 10000"/>
              <a:gd name="connsiteY212" fmla="*/ 3225 h 10000"/>
              <a:gd name="connsiteX213" fmla="*/ 7825 w 10000"/>
              <a:gd name="connsiteY213" fmla="*/ 2990 h 10000"/>
              <a:gd name="connsiteX214" fmla="*/ 7868 w 10000"/>
              <a:gd name="connsiteY214" fmla="*/ 2831 h 10000"/>
              <a:gd name="connsiteX215" fmla="*/ 7900 w 10000"/>
              <a:gd name="connsiteY215" fmla="*/ 2668 h 10000"/>
              <a:gd name="connsiteX216" fmla="*/ 7931 w 10000"/>
              <a:gd name="connsiteY216" fmla="*/ 2499 h 10000"/>
              <a:gd name="connsiteX217" fmla="*/ 7952 w 10000"/>
              <a:gd name="connsiteY217" fmla="*/ 2336 h 10000"/>
              <a:gd name="connsiteX218" fmla="*/ 7965 w 10000"/>
              <a:gd name="connsiteY218" fmla="*/ 2167 h 10000"/>
              <a:gd name="connsiteX219" fmla="*/ 7973 w 10000"/>
              <a:gd name="connsiteY219" fmla="*/ 1999 h 10000"/>
              <a:gd name="connsiteX220" fmla="*/ 7971 w 10000"/>
              <a:gd name="connsiteY220" fmla="*/ 1829 h 10000"/>
              <a:gd name="connsiteX221" fmla="*/ 7963 w 10000"/>
              <a:gd name="connsiteY221" fmla="*/ 1659 h 10000"/>
              <a:gd name="connsiteX222" fmla="*/ 7949 w 10000"/>
              <a:gd name="connsiteY222" fmla="*/ 1488 h 10000"/>
              <a:gd name="connsiteX223" fmla="*/ 7937 w 10000"/>
              <a:gd name="connsiteY223" fmla="*/ 1404 h 10000"/>
              <a:gd name="connsiteX224" fmla="*/ 7916 w 10000"/>
              <a:gd name="connsiteY224" fmla="*/ 1289 h 10000"/>
              <a:gd name="connsiteX225" fmla="*/ 7892 w 10000"/>
              <a:gd name="connsiteY225" fmla="*/ 1098 h 10000"/>
              <a:gd name="connsiteX226" fmla="*/ 7883 w 10000"/>
              <a:gd name="connsiteY226" fmla="*/ 969 h 10000"/>
              <a:gd name="connsiteX227" fmla="*/ 7885 w 10000"/>
              <a:gd name="connsiteY227" fmla="*/ 845 h 10000"/>
              <a:gd name="connsiteX228" fmla="*/ 7903 w 10000"/>
              <a:gd name="connsiteY228" fmla="*/ 727 h 10000"/>
              <a:gd name="connsiteX229" fmla="*/ 7934 w 10000"/>
              <a:gd name="connsiteY229" fmla="*/ 649 h 10000"/>
              <a:gd name="connsiteX230" fmla="*/ 7958 w 10000"/>
              <a:gd name="connsiteY230" fmla="*/ 601 h 10000"/>
              <a:gd name="connsiteX231" fmla="*/ 7992 w 10000"/>
              <a:gd name="connsiteY231" fmla="*/ 558 h 10000"/>
              <a:gd name="connsiteX232" fmla="*/ 8030 w 10000"/>
              <a:gd name="connsiteY232" fmla="*/ 522 h 10000"/>
              <a:gd name="connsiteX233" fmla="*/ 8050 w 10000"/>
              <a:gd name="connsiteY233" fmla="*/ 507 h 10000"/>
              <a:gd name="connsiteX234" fmla="*/ 8088 w 10000"/>
              <a:gd name="connsiteY234" fmla="*/ 485 h 10000"/>
              <a:gd name="connsiteX235" fmla="*/ 8159 w 10000"/>
              <a:gd name="connsiteY235" fmla="*/ 470 h 10000"/>
              <a:gd name="connsiteX236" fmla="*/ 8229 w 10000"/>
              <a:gd name="connsiteY236" fmla="*/ 479 h 10000"/>
              <a:gd name="connsiteX237" fmla="*/ 8301 w 10000"/>
              <a:gd name="connsiteY237" fmla="*/ 515 h 10000"/>
              <a:gd name="connsiteX238" fmla="*/ 8370 w 10000"/>
              <a:gd name="connsiteY238" fmla="*/ 564 h 10000"/>
              <a:gd name="connsiteX239" fmla="*/ 8433 w 10000"/>
              <a:gd name="connsiteY239" fmla="*/ 629 h 10000"/>
              <a:gd name="connsiteX240" fmla="*/ 8490 w 10000"/>
              <a:gd name="connsiteY240" fmla="*/ 704 h 10000"/>
              <a:gd name="connsiteX241" fmla="*/ 8538 w 10000"/>
              <a:gd name="connsiteY241" fmla="*/ 780 h 10000"/>
              <a:gd name="connsiteX242" fmla="*/ 8559 w 10000"/>
              <a:gd name="connsiteY242" fmla="*/ 818 h 10000"/>
              <a:gd name="connsiteX243" fmla="*/ 8645 w 10000"/>
              <a:gd name="connsiteY243" fmla="*/ 1003 h 10000"/>
              <a:gd name="connsiteX244" fmla="*/ 8792 w 10000"/>
              <a:gd name="connsiteY244" fmla="*/ 1307 h 10000"/>
              <a:gd name="connsiteX245" fmla="*/ 8868 w 10000"/>
              <a:gd name="connsiteY245" fmla="*/ 1441 h 10000"/>
              <a:gd name="connsiteX246" fmla="*/ 8925 w 10000"/>
              <a:gd name="connsiteY246" fmla="*/ 1521 h 10000"/>
              <a:gd name="connsiteX247" fmla="*/ 8982 w 10000"/>
              <a:gd name="connsiteY247" fmla="*/ 1592 h 10000"/>
              <a:gd name="connsiteX248" fmla="*/ 9039 w 10000"/>
              <a:gd name="connsiteY248" fmla="*/ 1642 h 10000"/>
              <a:gd name="connsiteX249" fmla="*/ 9103 w 10000"/>
              <a:gd name="connsiteY249" fmla="*/ 1676 h 10000"/>
              <a:gd name="connsiteX250" fmla="*/ 9168 w 10000"/>
              <a:gd name="connsiteY250" fmla="*/ 1690 h 10000"/>
              <a:gd name="connsiteX251" fmla="*/ 9236 w 10000"/>
              <a:gd name="connsiteY251" fmla="*/ 1681 h 10000"/>
              <a:gd name="connsiteX252" fmla="*/ 9308 w 10000"/>
              <a:gd name="connsiteY252" fmla="*/ 1647 h 10000"/>
              <a:gd name="connsiteX253" fmla="*/ 9384 w 10000"/>
              <a:gd name="connsiteY253" fmla="*/ 1583 h 10000"/>
              <a:gd name="connsiteX254" fmla="*/ 9463 w 10000"/>
              <a:gd name="connsiteY254" fmla="*/ 1486 h 10000"/>
              <a:gd name="connsiteX255" fmla="*/ 9504 w 10000"/>
              <a:gd name="connsiteY255" fmla="*/ 1425 h 10000"/>
              <a:gd name="connsiteX256" fmla="*/ 9544 w 10000"/>
              <a:gd name="connsiteY256" fmla="*/ 1356 h 10000"/>
              <a:gd name="connsiteX257" fmla="*/ 9614 w 10000"/>
              <a:gd name="connsiteY257" fmla="*/ 1210 h 10000"/>
              <a:gd name="connsiteX258" fmla="*/ 9672 w 10000"/>
              <a:gd name="connsiteY258" fmla="*/ 1047 h 10000"/>
              <a:gd name="connsiteX259" fmla="*/ 9722 w 10000"/>
              <a:gd name="connsiteY259" fmla="*/ 880 h 10000"/>
              <a:gd name="connsiteX260" fmla="*/ 9743 w 10000"/>
              <a:gd name="connsiteY260" fmla="*/ 796 h 10000"/>
              <a:gd name="connsiteX261" fmla="*/ 9795 w 10000"/>
              <a:gd name="connsiteY261" fmla="*/ 595 h 10000"/>
              <a:gd name="connsiteX262" fmla="*/ 9884 w 10000"/>
              <a:gd name="connsiteY262" fmla="*/ 283 h 10000"/>
              <a:gd name="connsiteX263" fmla="*/ 9955 w 10000"/>
              <a:gd name="connsiteY263" fmla="*/ 89 h 10000"/>
              <a:gd name="connsiteX264" fmla="*/ 10000 w 10000"/>
              <a:gd name="connsiteY264" fmla="*/ 0 h 10000"/>
              <a:gd name="connsiteX0" fmla="*/ 846 w 10000"/>
              <a:gd name="connsiteY0" fmla="*/ 9262 h 10000"/>
              <a:gd name="connsiteX1" fmla="*/ 905 w 10000"/>
              <a:gd name="connsiteY1" fmla="*/ 9038 h 10000"/>
              <a:gd name="connsiteX2" fmla="*/ 926 w 10000"/>
              <a:gd name="connsiteY2" fmla="*/ 8920 h 10000"/>
              <a:gd name="connsiteX3" fmla="*/ 942 w 10000"/>
              <a:gd name="connsiteY3" fmla="*/ 8824 h 10000"/>
              <a:gd name="connsiteX4" fmla="*/ 958 w 10000"/>
              <a:gd name="connsiteY4" fmla="*/ 8630 h 10000"/>
              <a:gd name="connsiteX5" fmla="*/ 961 w 10000"/>
              <a:gd name="connsiteY5" fmla="*/ 8440 h 10000"/>
              <a:gd name="connsiteX6" fmla="*/ 944 w 10000"/>
              <a:gd name="connsiteY6" fmla="*/ 8247 h 10000"/>
              <a:gd name="connsiteX7" fmla="*/ 912 w 10000"/>
              <a:gd name="connsiteY7" fmla="*/ 8062 h 10000"/>
              <a:gd name="connsiteX8" fmla="*/ 861 w 10000"/>
              <a:gd name="connsiteY8" fmla="*/ 7883 h 10000"/>
              <a:gd name="connsiteX9" fmla="*/ 795 w 10000"/>
              <a:gd name="connsiteY9" fmla="*/ 7718 h 10000"/>
              <a:gd name="connsiteX10" fmla="*/ 709 w 10000"/>
              <a:gd name="connsiteY10" fmla="*/ 7561 h 10000"/>
              <a:gd name="connsiteX11" fmla="*/ 657 w 10000"/>
              <a:gd name="connsiteY11" fmla="*/ 7487 h 10000"/>
              <a:gd name="connsiteX12" fmla="*/ 625 w 10000"/>
              <a:gd name="connsiteY12" fmla="*/ 7446 h 10000"/>
              <a:gd name="connsiteX13" fmla="*/ 557 w 10000"/>
              <a:gd name="connsiteY13" fmla="*/ 7379 h 10000"/>
              <a:gd name="connsiteX14" fmla="*/ 492 w 10000"/>
              <a:gd name="connsiteY14" fmla="*/ 7330 h 10000"/>
              <a:gd name="connsiteX15" fmla="*/ 427 w 10000"/>
              <a:gd name="connsiteY15" fmla="*/ 7301 h 10000"/>
              <a:gd name="connsiteX16" fmla="*/ 365 w 10000"/>
              <a:gd name="connsiteY16" fmla="*/ 7290 h 10000"/>
              <a:gd name="connsiteX17" fmla="*/ 304 w 10000"/>
              <a:gd name="connsiteY17" fmla="*/ 7295 h 10000"/>
              <a:gd name="connsiteX18" fmla="*/ 245 w 10000"/>
              <a:gd name="connsiteY18" fmla="*/ 7315 h 10000"/>
              <a:gd name="connsiteX19" fmla="*/ 191 w 10000"/>
              <a:gd name="connsiteY19" fmla="*/ 7350 h 10000"/>
              <a:gd name="connsiteX20" fmla="*/ 144 w 10000"/>
              <a:gd name="connsiteY20" fmla="*/ 7397 h 10000"/>
              <a:gd name="connsiteX21" fmla="*/ 101 w 10000"/>
              <a:gd name="connsiteY21" fmla="*/ 7461 h 10000"/>
              <a:gd name="connsiteX22" fmla="*/ 66 w 10000"/>
              <a:gd name="connsiteY22" fmla="*/ 7537 h 10000"/>
              <a:gd name="connsiteX23" fmla="*/ 35 w 10000"/>
              <a:gd name="connsiteY23" fmla="*/ 7622 h 10000"/>
              <a:gd name="connsiteX24" fmla="*/ 16 w 10000"/>
              <a:gd name="connsiteY24" fmla="*/ 7718 h 10000"/>
              <a:gd name="connsiteX25" fmla="*/ 3 w 10000"/>
              <a:gd name="connsiteY25" fmla="*/ 7819 h 10000"/>
              <a:gd name="connsiteX26" fmla="*/ 0 w 10000"/>
              <a:gd name="connsiteY26" fmla="*/ 7929 h 10000"/>
              <a:gd name="connsiteX27" fmla="*/ 7 w 10000"/>
              <a:gd name="connsiteY27" fmla="*/ 8045 h 10000"/>
              <a:gd name="connsiteX28" fmla="*/ 14 w 10000"/>
              <a:gd name="connsiteY28" fmla="*/ 8104 h 10000"/>
              <a:gd name="connsiteX29" fmla="*/ 29 w 10000"/>
              <a:gd name="connsiteY29" fmla="*/ 8207 h 10000"/>
              <a:gd name="connsiteX30" fmla="*/ 76 w 10000"/>
              <a:gd name="connsiteY30" fmla="*/ 8401 h 10000"/>
              <a:gd name="connsiteX31" fmla="*/ 138 w 10000"/>
              <a:gd name="connsiteY31" fmla="*/ 8592 h 10000"/>
              <a:gd name="connsiteX32" fmla="*/ 214 w 10000"/>
              <a:gd name="connsiteY32" fmla="*/ 8773 h 10000"/>
              <a:gd name="connsiteX33" fmla="*/ 304 w 10000"/>
              <a:gd name="connsiteY33" fmla="*/ 8941 h 10000"/>
              <a:gd name="connsiteX34" fmla="*/ 401 w 10000"/>
              <a:gd name="connsiteY34" fmla="*/ 9100 h 10000"/>
              <a:gd name="connsiteX35" fmla="*/ 510 w 10000"/>
              <a:gd name="connsiteY35" fmla="*/ 9250 h 10000"/>
              <a:gd name="connsiteX36" fmla="*/ 630 w 10000"/>
              <a:gd name="connsiteY36" fmla="*/ 9389 h 10000"/>
              <a:gd name="connsiteX37" fmla="*/ 754 w 10000"/>
              <a:gd name="connsiteY37" fmla="*/ 9518 h 10000"/>
              <a:gd name="connsiteX38" fmla="*/ 886 w 10000"/>
              <a:gd name="connsiteY38" fmla="*/ 9628 h 10000"/>
              <a:gd name="connsiteX39" fmla="*/ 1019 w 10000"/>
              <a:gd name="connsiteY39" fmla="*/ 9727 h 10000"/>
              <a:gd name="connsiteX40" fmla="*/ 1157 w 10000"/>
              <a:gd name="connsiteY40" fmla="*/ 9813 h 10000"/>
              <a:gd name="connsiteX41" fmla="*/ 1294 w 10000"/>
              <a:gd name="connsiteY41" fmla="*/ 9884 h 10000"/>
              <a:gd name="connsiteX42" fmla="*/ 1434 w 10000"/>
              <a:gd name="connsiteY42" fmla="*/ 9939 h 10000"/>
              <a:gd name="connsiteX43" fmla="*/ 1571 w 10000"/>
              <a:gd name="connsiteY43" fmla="*/ 9975 h 10000"/>
              <a:gd name="connsiteX44" fmla="*/ 1705 w 10000"/>
              <a:gd name="connsiteY44" fmla="*/ 9999 h 10000"/>
              <a:gd name="connsiteX45" fmla="*/ 1769 w 10000"/>
              <a:gd name="connsiteY45" fmla="*/ 10000 h 10000"/>
              <a:gd name="connsiteX46" fmla="*/ 1844 w 10000"/>
              <a:gd name="connsiteY46" fmla="*/ 9999 h 10000"/>
              <a:gd name="connsiteX47" fmla="*/ 1992 w 10000"/>
              <a:gd name="connsiteY47" fmla="*/ 9974 h 10000"/>
              <a:gd name="connsiteX48" fmla="*/ 2129 w 10000"/>
              <a:gd name="connsiteY48" fmla="*/ 9923 h 10000"/>
              <a:gd name="connsiteX49" fmla="*/ 2263 w 10000"/>
              <a:gd name="connsiteY49" fmla="*/ 9844 h 10000"/>
              <a:gd name="connsiteX50" fmla="*/ 2382 w 10000"/>
              <a:gd name="connsiteY50" fmla="*/ 9741 h 10000"/>
              <a:gd name="connsiteX51" fmla="*/ 2491 w 10000"/>
              <a:gd name="connsiteY51" fmla="*/ 9606 h 10000"/>
              <a:gd name="connsiteX52" fmla="*/ 2561 w 10000"/>
              <a:gd name="connsiteY52" fmla="*/ 9490 h 10000"/>
              <a:gd name="connsiteX53" fmla="*/ 2602 w 10000"/>
              <a:gd name="connsiteY53" fmla="*/ 9404 h 10000"/>
              <a:gd name="connsiteX54" fmla="*/ 2639 w 10000"/>
              <a:gd name="connsiteY54" fmla="*/ 9312 h 10000"/>
              <a:gd name="connsiteX55" fmla="*/ 2674 w 10000"/>
              <a:gd name="connsiteY55" fmla="*/ 9213 h 10000"/>
              <a:gd name="connsiteX56" fmla="*/ 2687 w 10000"/>
              <a:gd name="connsiteY56" fmla="*/ 9159 h 10000"/>
              <a:gd name="connsiteX57" fmla="*/ 2706 w 10000"/>
              <a:gd name="connsiteY57" fmla="*/ 9076 h 10000"/>
              <a:gd name="connsiteX58" fmla="*/ 2736 w 10000"/>
              <a:gd name="connsiteY58" fmla="*/ 8911 h 10000"/>
              <a:gd name="connsiteX59" fmla="*/ 2750 w 10000"/>
              <a:gd name="connsiteY59" fmla="*/ 8757 h 10000"/>
              <a:gd name="connsiteX60" fmla="*/ 2754 w 10000"/>
              <a:gd name="connsiteY60" fmla="*/ 8606 h 10000"/>
              <a:gd name="connsiteX61" fmla="*/ 2746 w 10000"/>
              <a:gd name="connsiteY61" fmla="*/ 8462 h 10000"/>
              <a:gd name="connsiteX62" fmla="*/ 2727 w 10000"/>
              <a:gd name="connsiteY62" fmla="*/ 8322 h 10000"/>
              <a:gd name="connsiteX63" fmla="*/ 2700 w 10000"/>
              <a:gd name="connsiteY63" fmla="*/ 8183 h 10000"/>
              <a:gd name="connsiteX64" fmla="*/ 2665 w 10000"/>
              <a:gd name="connsiteY64" fmla="*/ 8051 h 10000"/>
              <a:gd name="connsiteX65" fmla="*/ 2600 w 10000"/>
              <a:gd name="connsiteY65" fmla="*/ 7855 h 10000"/>
              <a:gd name="connsiteX66" fmla="*/ 2496 w 10000"/>
              <a:gd name="connsiteY66" fmla="*/ 7598 h 10000"/>
              <a:gd name="connsiteX67" fmla="*/ 2319 w 10000"/>
              <a:gd name="connsiteY67" fmla="*/ 7218 h 10000"/>
              <a:gd name="connsiteX68" fmla="*/ 2199 w 10000"/>
              <a:gd name="connsiteY68" fmla="*/ 6951 h 10000"/>
              <a:gd name="connsiteX69" fmla="*/ 2032 w 10000"/>
              <a:gd name="connsiteY69" fmla="*/ 6592 h 10000"/>
              <a:gd name="connsiteX70" fmla="*/ 1728 w 10000"/>
              <a:gd name="connsiteY70" fmla="*/ 5935 h 10000"/>
              <a:gd name="connsiteX71" fmla="*/ 1579 w 10000"/>
              <a:gd name="connsiteY71" fmla="*/ 5579 h 10000"/>
              <a:gd name="connsiteX72" fmla="*/ 1484 w 10000"/>
              <a:gd name="connsiteY72" fmla="*/ 5336 h 10000"/>
              <a:gd name="connsiteX73" fmla="*/ 1399 w 10000"/>
              <a:gd name="connsiteY73" fmla="*/ 5090 h 10000"/>
              <a:gd name="connsiteX74" fmla="*/ 1327 w 10000"/>
              <a:gd name="connsiteY74" fmla="*/ 4843 h 10000"/>
              <a:gd name="connsiteX75" fmla="*/ 1272 w 10000"/>
              <a:gd name="connsiteY75" fmla="*/ 4593 h 10000"/>
              <a:gd name="connsiteX76" fmla="*/ 1232 w 10000"/>
              <a:gd name="connsiteY76" fmla="*/ 4346 h 10000"/>
              <a:gd name="connsiteX77" fmla="*/ 1213 w 10000"/>
              <a:gd name="connsiteY77" fmla="*/ 4105 h 10000"/>
              <a:gd name="connsiteX78" fmla="*/ 1216 w 10000"/>
              <a:gd name="connsiteY78" fmla="*/ 3926 h 10000"/>
              <a:gd name="connsiteX79" fmla="*/ 1225 w 10000"/>
              <a:gd name="connsiteY79" fmla="*/ 3812 h 10000"/>
              <a:gd name="connsiteX80" fmla="*/ 1241 w 10000"/>
              <a:gd name="connsiteY80" fmla="*/ 3697 h 10000"/>
              <a:gd name="connsiteX81" fmla="*/ 1267 w 10000"/>
              <a:gd name="connsiteY81" fmla="*/ 3586 h 10000"/>
              <a:gd name="connsiteX82" fmla="*/ 1296 w 10000"/>
              <a:gd name="connsiteY82" fmla="*/ 3474 h 10000"/>
              <a:gd name="connsiteX83" fmla="*/ 1337 w 10000"/>
              <a:gd name="connsiteY83" fmla="*/ 3368 h 10000"/>
              <a:gd name="connsiteX84" fmla="*/ 1359 w 10000"/>
              <a:gd name="connsiteY84" fmla="*/ 3317 h 10000"/>
              <a:gd name="connsiteX85" fmla="*/ 1392 w 10000"/>
              <a:gd name="connsiteY85" fmla="*/ 3243 h 10000"/>
              <a:gd name="connsiteX86" fmla="*/ 1470 w 10000"/>
              <a:gd name="connsiteY86" fmla="*/ 3119 h 10000"/>
              <a:gd name="connsiteX87" fmla="*/ 1560 w 10000"/>
              <a:gd name="connsiteY87" fmla="*/ 3008 h 10000"/>
              <a:gd name="connsiteX88" fmla="*/ 1657 w 10000"/>
              <a:gd name="connsiteY88" fmla="*/ 2919 h 10000"/>
              <a:gd name="connsiteX89" fmla="*/ 1762 w 10000"/>
              <a:gd name="connsiteY89" fmla="*/ 2844 h 10000"/>
              <a:gd name="connsiteX90" fmla="*/ 1874 w 10000"/>
              <a:gd name="connsiteY90" fmla="*/ 2783 h 10000"/>
              <a:gd name="connsiteX91" fmla="*/ 1992 w 10000"/>
              <a:gd name="connsiteY91" fmla="*/ 2742 h 10000"/>
              <a:gd name="connsiteX92" fmla="*/ 2110 w 10000"/>
              <a:gd name="connsiteY92" fmla="*/ 2711 h 10000"/>
              <a:gd name="connsiteX93" fmla="*/ 2234 w 10000"/>
              <a:gd name="connsiteY93" fmla="*/ 2694 h 10000"/>
              <a:gd name="connsiteX94" fmla="*/ 2359 w 10000"/>
              <a:gd name="connsiteY94" fmla="*/ 2689 h 10000"/>
              <a:gd name="connsiteX95" fmla="*/ 2485 w 10000"/>
              <a:gd name="connsiteY95" fmla="*/ 2695 h 10000"/>
              <a:gd name="connsiteX96" fmla="*/ 2607 w 10000"/>
              <a:gd name="connsiteY96" fmla="*/ 2713 h 10000"/>
              <a:gd name="connsiteX97" fmla="*/ 2727 w 10000"/>
              <a:gd name="connsiteY97" fmla="*/ 2742 h 10000"/>
              <a:gd name="connsiteX98" fmla="*/ 2844 w 10000"/>
              <a:gd name="connsiteY98" fmla="*/ 2777 h 10000"/>
              <a:gd name="connsiteX99" fmla="*/ 2957 w 10000"/>
              <a:gd name="connsiteY99" fmla="*/ 2822 h 10000"/>
              <a:gd name="connsiteX100" fmla="*/ 3061 w 10000"/>
              <a:gd name="connsiteY100" fmla="*/ 2876 h 10000"/>
              <a:gd name="connsiteX101" fmla="*/ 3113 w 10000"/>
              <a:gd name="connsiteY101" fmla="*/ 2905 h 10000"/>
              <a:gd name="connsiteX102" fmla="*/ 3168 w 10000"/>
              <a:gd name="connsiteY102" fmla="*/ 2939 h 10000"/>
              <a:gd name="connsiteX103" fmla="*/ 3282 w 10000"/>
              <a:gd name="connsiteY103" fmla="*/ 3020 h 10000"/>
              <a:gd name="connsiteX104" fmla="*/ 3389 w 10000"/>
              <a:gd name="connsiteY104" fmla="*/ 3108 h 10000"/>
              <a:gd name="connsiteX105" fmla="*/ 3495 w 10000"/>
              <a:gd name="connsiteY105" fmla="*/ 3203 h 10000"/>
              <a:gd name="connsiteX106" fmla="*/ 3648 w 10000"/>
              <a:gd name="connsiteY106" fmla="*/ 3364 h 10000"/>
              <a:gd name="connsiteX107" fmla="*/ 3842 w 10000"/>
              <a:gd name="connsiteY107" fmla="*/ 3602 h 10000"/>
              <a:gd name="connsiteX108" fmla="*/ 4016 w 10000"/>
              <a:gd name="connsiteY108" fmla="*/ 3864 h 10000"/>
              <a:gd name="connsiteX109" fmla="*/ 4176 w 10000"/>
              <a:gd name="connsiteY109" fmla="*/ 4148 h 10000"/>
              <a:gd name="connsiteX110" fmla="*/ 4321 w 10000"/>
              <a:gd name="connsiteY110" fmla="*/ 4450 h 10000"/>
              <a:gd name="connsiteX111" fmla="*/ 4442 w 10000"/>
              <a:gd name="connsiteY111" fmla="*/ 4763 h 10000"/>
              <a:gd name="connsiteX112" fmla="*/ 4494 w 10000"/>
              <a:gd name="connsiteY112" fmla="*/ 4928 h 10000"/>
              <a:gd name="connsiteX113" fmla="*/ 4534 w 10000"/>
              <a:gd name="connsiteY113" fmla="*/ 5048 h 10000"/>
              <a:gd name="connsiteX114" fmla="*/ 4599 w 10000"/>
              <a:gd name="connsiteY114" fmla="*/ 5296 h 10000"/>
              <a:gd name="connsiteX115" fmla="*/ 4653 w 10000"/>
              <a:gd name="connsiteY115" fmla="*/ 5547 h 10000"/>
              <a:gd name="connsiteX116" fmla="*/ 4697 w 10000"/>
              <a:gd name="connsiteY116" fmla="*/ 5800 h 10000"/>
              <a:gd name="connsiteX117" fmla="*/ 4756 w 10000"/>
              <a:gd name="connsiteY117" fmla="*/ 6184 h 10000"/>
              <a:gd name="connsiteX118" fmla="*/ 4829 w 10000"/>
              <a:gd name="connsiteY118" fmla="*/ 6698 h 10000"/>
              <a:gd name="connsiteX119" fmla="*/ 4888 w 10000"/>
              <a:gd name="connsiteY119" fmla="*/ 7078 h 10000"/>
              <a:gd name="connsiteX120" fmla="*/ 4933 w 10000"/>
              <a:gd name="connsiteY120" fmla="*/ 7328 h 10000"/>
              <a:gd name="connsiteX121" fmla="*/ 4988 w 10000"/>
              <a:gd name="connsiteY121" fmla="*/ 7573 h 10000"/>
              <a:gd name="connsiteX122" fmla="*/ 5052 w 10000"/>
              <a:gd name="connsiteY122" fmla="*/ 7816 h 10000"/>
              <a:gd name="connsiteX123" fmla="*/ 5128 w 10000"/>
              <a:gd name="connsiteY123" fmla="*/ 8050 h 10000"/>
              <a:gd name="connsiteX124" fmla="*/ 5218 w 10000"/>
              <a:gd name="connsiteY124" fmla="*/ 8273 h 10000"/>
              <a:gd name="connsiteX125" fmla="*/ 5328 w 10000"/>
              <a:gd name="connsiteY125" fmla="*/ 8493 h 10000"/>
              <a:gd name="connsiteX126" fmla="*/ 5455 w 10000"/>
              <a:gd name="connsiteY126" fmla="*/ 8701 h 10000"/>
              <a:gd name="connsiteX127" fmla="*/ 5527 w 10000"/>
              <a:gd name="connsiteY127" fmla="*/ 8800 h 10000"/>
              <a:gd name="connsiteX128" fmla="*/ 5558 w 10000"/>
              <a:gd name="connsiteY128" fmla="*/ 8842 h 10000"/>
              <a:gd name="connsiteX129" fmla="*/ 5626 w 10000"/>
              <a:gd name="connsiteY129" fmla="*/ 8916 h 10000"/>
              <a:gd name="connsiteX130" fmla="*/ 5693 w 10000"/>
              <a:gd name="connsiteY130" fmla="*/ 8981 h 10000"/>
              <a:gd name="connsiteX131" fmla="*/ 5762 w 10000"/>
              <a:gd name="connsiteY131" fmla="*/ 9037 h 10000"/>
              <a:gd name="connsiteX132" fmla="*/ 5830 w 10000"/>
              <a:gd name="connsiteY132" fmla="*/ 9079 h 10000"/>
              <a:gd name="connsiteX133" fmla="*/ 5901 w 10000"/>
              <a:gd name="connsiteY133" fmla="*/ 9111 h 10000"/>
              <a:gd name="connsiteX134" fmla="*/ 5971 w 10000"/>
              <a:gd name="connsiteY134" fmla="*/ 9135 h 10000"/>
              <a:gd name="connsiteX135" fmla="*/ 6043 w 10000"/>
              <a:gd name="connsiteY135" fmla="*/ 9148 h 10000"/>
              <a:gd name="connsiteX136" fmla="*/ 6114 w 10000"/>
              <a:gd name="connsiteY136" fmla="*/ 9148 h 10000"/>
              <a:gd name="connsiteX137" fmla="*/ 6185 w 10000"/>
              <a:gd name="connsiteY137" fmla="*/ 9139 h 10000"/>
              <a:gd name="connsiteX138" fmla="*/ 6256 w 10000"/>
              <a:gd name="connsiteY138" fmla="*/ 9117 h 10000"/>
              <a:gd name="connsiteX139" fmla="*/ 6326 w 10000"/>
              <a:gd name="connsiteY139" fmla="*/ 9087 h 10000"/>
              <a:gd name="connsiteX140" fmla="*/ 6397 w 10000"/>
              <a:gd name="connsiteY140" fmla="*/ 9050 h 10000"/>
              <a:gd name="connsiteX141" fmla="*/ 6466 w 10000"/>
              <a:gd name="connsiteY141" fmla="*/ 8995 h 10000"/>
              <a:gd name="connsiteX142" fmla="*/ 6535 w 10000"/>
              <a:gd name="connsiteY142" fmla="*/ 8934 h 10000"/>
              <a:gd name="connsiteX143" fmla="*/ 6603 w 10000"/>
              <a:gd name="connsiteY143" fmla="*/ 8861 h 10000"/>
              <a:gd name="connsiteX144" fmla="*/ 6637 w 10000"/>
              <a:gd name="connsiteY144" fmla="*/ 8820 h 10000"/>
              <a:gd name="connsiteX145" fmla="*/ 6667 w 10000"/>
              <a:gd name="connsiteY145" fmla="*/ 8783 h 10000"/>
              <a:gd name="connsiteX146" fmla="*/ 6721 w 10000"/>
              <a:gd name="connsiteY146" fmla="*/ 8704 h 10000"/>
              <a:gd name="connsiteX147" fmla="*/ 6766 w 10000"/>
              <a:gd name="connsiteY147" fmla="*/ 8618 h 10000"/>
              <a:gd name="connsiteX148" fmla="*/ 6805 w 10000"/>
              <a:gd name="connsiteY148" fmla="*/ 8531 h 10000"/>
              <a:gd name="connsiteX149" fmla="*/ 6853 w 10000"/>
              <a:gd name="connsiteY149" fmla="*/ 8393 h 10000"/>
              <a:gd name="connsiteX150" fmla="*/ 6901 w 10000"/>
              <a:gd name="connsiteY150" fmla="*/ 8201 h 10000"/>
              <a:gd name="connsiteX151" fmla="*/ 6931 w 10000"/>
              <a:gd name="connsiteY151" fmla="*/ 8001 h 10000"/>
              <a:gd name="connsiteX152" fmla="*/ 6950 w 10000"/>
              <a:gd name="connsiteY152" fmla="*/ 7793 h 10000"/>
              <a:gd name="connsiteX153" fmla="*/ 6966 w 10000"/>
              <a:gd name="connsiteY153" fmla="*/ 7476 h 10000"/>
              <a:gd name="connsiteX154" fmla="*/ 6974 w 10000"/>
              <a:gd name="connsiteY154" fmla="*/ 7264 h 10000"/>
              <a:gd name="connsiteX155" fmla="*/ 6987 w 10000"/>
              <a:gd name="connsiteY155" fmla="*/ 6979 h 10000"/>
              <a:gd name="connsiteX156" fmla="*/ 7001 w 10000"/>
              <a:gd name="connsiteY156" fmla="*/ 6405 h 10000"/>
              <a:gd name="connsiteX157" fmla="*/ 7001 w 10000"/>
              <a:gd name="connsiteY157" fmla="*/ 5829 h 10000"/>
              <a:gd name="connsiteX158" fmla="*/ 6990 w 10000"/>
              <a:gd name="connsiteY158" fmla="*/ 5256 h 10000"/>
              <a:gd name="connsiteX159" fmla="*/ 6981 w 10000"/>
              <a:gd name="connsiteY159" fmla="*/ 4969 h 10000"/>
              <a:gd name="connsiteX160" fmla="*/ 6978 w 10000"/>
              <a:gd name="connsiteY160" fmla="*/ 4903 h 10000"/>
              <a:gd name="connsiteX161" fmla="*/ 6965 w 10000"/>
              <a:gd name="connsiteY161" fmla="*/ 4763 h 10000"/>
              <a:gd name="connsiteX162" fmla="*/ 6946 w 10000"/>
              <a:gd name="connsiteY162" fmla="*/ 4630 h 10000"/>
              <a:gd name="connsiteX163" fmla="*/ 6916 w 10000"/>
              <a:gd name="connsiteY163" fmla="*/ 4501 h 10000"/>
              <a:gd name="connsiteX164" fmla="*/ 6885 w 10000"/>
              <a:gd name="connsiteY164" fmla="*/ 4375 h 10000"/>
              <a:gd name="connsiteX165" fmla="*/ 6844 w 10000"/>
              <a:gd name="connsiteY165" fmla="*/ 4253 h 10000"/>
              <a:gd name="connsiteX166" fmla="*/ 6796 w 10000"/>
              <a:gd name="connsiteY166" fmla="*/ 4136 h 10000"/>
              <a:gd name="connsiteX167" fmla="*/ 6744 w 10000"/>
              <a:gd name="connsiteY167" fmla="*/ 4027 h 10000"/>
              <a:gd name="connsiteX168" fmla="*/ 6684 w 10000"/>
              <a:gd name="connsiteY168" fmla="*/ 3926 h 10000"/>
              <a:gd name="connsiteX169" fmla="*/ 6619 w 10000"/>
              <a:gd name="connsiteY169" fmla="*/ 3835 h 10000"/>
              <a:gd name="connsiteX170" fmla="*/ 6547 w 10000"/>
              <a:gd name="connsiteY170" fmla="*/ 3751 h 10000"/>
              <a:gd name="connsiteX171" fmla="*/ 6470 w 10000"/>
              <a:gd name="connsiteY171" fmla="*/ 3676 h 10000"/>
              <a:gd name="connsiteX172" fmla="*/ 6390 w 10000"/>
              <a:gd name="connsiteY172" fmla="*/ 3614 h 10000"/>
              <a:gd name="connsiteX173" fmla="*/ 6304 w 10000"/>
              <a:gd name="connsiteY173" fmla="*/ 3560 h 10000"/>
              <a:gd name="connsiteX174" fmla="*/ 6212 w 10000"/>
              <a:gd name="connsiteY174" fmla="*/ 3523 h 10000"/>
              <a:gd name="connsiteX175" fmla="*/ 6115 w 10000"/>
              <a:gd name="connsiteY175" fmla="*/ 3498 h 10000"/>
              <a:gd name="connsiteX176" fmla="*/ 6064 w 10000"/>
              <a:gd name="connsiteY176" fmla="*/ 3493 h 10000"/>
              <a:gd name="connsiteX177" fmla="*/ 6039 w 10000"/>
              <a:gd name="connsiteY177" fmla="*/ 3492 h 10000"/>
              <a:gd name="connsiteX178" fmla="*/ 5986 w 10000"/>
              <a:gd name="connsiteY178" fmla="*/ 3497 h 10000"/>
              <a:gd name="connsiteX179" fmla="*/ 5934 w 10000"/>
              <a:gd name="connsiteY179" fmla="*/ 3513 h 10000"/>
              <a:gd name="connsiteX180" fmla="*/ 5884 w 10000"/>
              <a:gd name="connsiteY180" fmla="*/ 3539 h 10000"/>
              <a:gd name="connsiteX181" fmla="*/ 5837 w 10000"/>
              <a:gd name="connsiteY181" fmla="*/ 3577 h 10000"/>
              <a:gd name="connsiteX182" fmla="*/ 5796 w 10000"/>
              <a:gd name="connsiteY182" fmla="*/ 3624 h 10000"/>
              <a:gd name="connsiteX183" fmla="*/ 5763 w 10000"/>
              <a:gd name="connsiteY183" fmla="*/ 3679 h 10000"/>
              <a:gd name="connsiteX184" fmla="*/ 5738 w 10000"/>
              <a:gd name="connsiteY184" fmla="*/ 3743 h 10000"/>
              <a:gd name="connsiteX185" fmla="*/ 5729 w 10000"/>
              <a:gd name="connsiteY185" fmla="*/ 3777 h 10000"/>
              <a:gd name="connsiteX186" fmla="*/ 5725 w 10000"/>
              <a:gd name="connsiteY186" fmla="*/ 3805 h 10000"/>
              <a:gd name="connsiteX187" fmla="*/ 5719 w 10000"/>
              <a:gd name="connsiteY187" fmla="*/ 3861 h 10000"/>
              <a:gd name="connsiteX188" fmla="*/ 5724 w 10000"/>
              <a:gd name="connsiteY188" fmla="*/ 3946 h 10000"/>
              <a:gd name="connsiteX189" fmla="*/ 5745 w 10000"/>
              <a:gd name="connsiteY189" fmla="*/ 4059 h 10000"/>
              <a:gd name="connsiteX190" fmla="*/ 5786 w 10000"/>
              <a:gd name="connsiteY190" fmla="*/ 4157 h 10000"/>
              <a:gd name="connsiteX191" fmla="*/ 5811 w 10000"/>
              <a:gd name="connsiteY191" fmla="*/ 4203 h 10000"/>
              <a:gd name="connsiteX192" fmla="*/ 5860 w 10000"/>
              <a:gd name="connsiteY192" fmla="*/ 4279 h 10000"/>
              <a:gd name="connsiteX193" fmla="*/ 5960 w 10000"/>
              <a:gd name="connsiteY193" fmla="*/ 4405 h 10000"/>
              <a:gd name="connsiteX194" fmla="*/ 6061 w 10000"/>
              <a:gd name="connsiteY194" fmla="*/ 4511 h 10000"/>
              <a:gd name="connsiteX195" fmla="*/ 6167 w 10000"/>
              <a:gd name="connsiteY195" fmla="*/ 4593 h 10000"/>
              <a:gd name="connsiteX196" fmla="*/ 6272 w 10000"/>
              <a:gd name="connsiteY196" fmla="*/ 4647 h 10000"/>
              <a:gd name="connsiteX197" fmla="*/ 6380 w 10000"/>
              <a:gd name="connsiteY197" fmla="*/ 4682 h 10000"/>
              <a:gd name="connsiteX198" fmla="*/ 6488 w 10000"/>
              <a:gd name="connsiteY198" fmla="*/ 4695 h 10000"/>
              <a:gd name="connsiteX199" fmla="*/ 6596 w 10000"/>
              <a:gd name="connsiteY199" fmla="*/ 4685 h 10000"/>
              <a:gd name="connsiteX200" fmla="*/ 6703 w 10000"/>
              <a:gd name="connsiteY200" fmla="*/ 4660 h 10000"/>
              <a:gd name="connsiteX201" fmla="*/ 6810 w 10000"/>
              <a:gd name="connsiteY201" fmla="*/ 4611 h 10000"/>
              <a:gd name="connsiteX202" fmla="*/ 6915 w 10000"/>
              <a:gd name="connsiteY202" fmla="*/ 4552 h 10000"/>
              <a:gd name="connsiteX203" fmla="*/ 7018 w 10000"/>
              <a:gd name="connsiteY203" fmla="*/ 4470 h 10000"/>
              <a:gd name="connsiteX204" fmla="*/ 7116 w 10000"/>
              <a:gd name="connsiteY204" fmla="*/ 4376 h 10000"/>
              <a:gd name="connsiteX205" fmla="*/ 7213 w 10000"/>
              <a:gd name="connsiteY205" fmla="*/ 4266 h 10000"/>
              <a:gd name="connsiteX206" fmla="*/ 7306 w 10000"/>
              <a:gd name="connsiteY206" fmla="*/ 4146 h 10000"/>
              <a:gd name="connsiteX207" fmla="*/ 7391 w 10000"/>
              <a:gd name="connsiteY207" fmla="*/ 4011 h 10000"/>
              <a:gd name="connsiteX208" fmla="*/ 7433 w 10000"/>
              <a:gd name="connsiteY208" fmla="*/ 3940 h 10000"/>
              <a:gd name="connsiteX209" fmla="*/ 7506 w 10000"/>
              <a:gd name="connsiteY209" fmla="*/ 3806 h 10000"/>
              <a:gd name="connsiteX210" fmla="*/ 7640 w 10000"/>
              <a:gd name="connsiteY210" fmla="*/ 3526 h 10000"/>
              <a:gd name="connsiteX211" fmla="*/ 7754 w 10000"/>
              <a:gd name="connsiteY211" fmla="*/ 3225 h 10000"/>
              <a:gd name="connsiteX212" fmla="*/ 7825 w 10000"/>
              <a:gd name="connsiteY212" fmla="*/ 2990 h 10000"/>
              <a:gd name="connsiteX213" fmla="*/ 7868 w 10000"/>
              <a:gd name="connsiteY213" fmla="*/ 2831 h 10000"/>
              <a:gd name="connsiteX214" fmla="*/ 7900 w 10000"/>
              <a:gd name="connsiteY214" fmla="*/ 2668 h 10000"/>
              <a:gd name="connsiteX215" fmla="*/ 7931 w 10000"/>
              <a:gd name="connsiteY215" fmla="*/ 2499 h 10000"/>
              <a:gd name="connsiteX216" fmla="*/ 7952 w 10000"/>
              <a:gd name="connsiteY216" fmla="*/ 2336 h 10000"/>
              <a:gd name="connsiteX217" fmla="*/ 7965 w 10000"/>
              <a:gd name="connsiteY217" fmla="*/ 2167 h 10000"/>
              <a:gd name="connsiteX218" fmla="*/ 7973 w 10000"/>
              <a:gd name="connsiteY218" fmla="*/ 1999 h 10000"/>
              <a:gd name="connsiteX219" fmla="*/ 7971 w 10000"/>
              <a:gd name="connsiteY219" fmla="*/ 1829 h 10000"/>
              <a:gd name="connsiteX220" fmla="*/ 7963 w 10000"/>
              <a:gd name="connsiteY220" fmla="*/ 1659 h 10000"/>
              <a:gd name="connsiteX221" fmla="*/ 7949 w 10000"/>
              <a:gd name="connsiteY221" fmla="*/ 1488 h 10000"/>
              <a:gd name="connsiteX222" fmla="*/ 7937 w 10000"/>
              <a:gd name="connsiteY222" fmla="*/ 1404 h 10000"/>
              <a:gd name="connsiteX223" fmla="*/ 7916 w 10000"/>
              <a:gd name="connsiteY223" fmla="*/ 1289 h 10000"/>
              <a:gd name="connsiteX224" fmla="*/ 7892 w 10000"/>
              <a:gd name="connsiteY224" fmla="*/ 1098 h 10000"/>
              <a:gd name="connsiteX225" fmla="*/ 7883 w 10000"/>
              <a:gd name="connsiteY225" fmla="*/ 969 h 10000"/>
              <a:gd name="connsiteX226" fmla="*/ 7885 w 10000"/>
              <a:gd name="connsiteY226" fmla="*/ 845 h 10000"/>
              <a:gd name="connsiteX227" fmla="*/ 7903 w 10000"/>
              <a:gd name="connsiteY227" fmla="*/ 727 h 10000"/>
              <a:gd name="connsiteX228" fmla="*/ 7934 w 10000"/>
              <a:gd name="connsiteY228" fmla="*/ 649 h 10000"/>
              <a:gd name="connsiteX229" fmla="*/ 7958 w 10000"/>
              <a:gd name="connsiteY229" fmla="*/ 601 h 10000"/>
              <a:gd name="connsiteX230" fmla="*/ 7992 w 10000"/>
              <a:gd name="connsiteY230" fmla="*/ 558 h 10000"/>
              <a:gd name="connsiteX231" fmla="*/ 8030 w 10000"/>
              <a:gd name="connsiteY231" fmla="*/ 522 h 10000"/>
              <a:gd name="connsiteX232" fmla="*/ 8050 w 10000"/>
              <a:gd name="connsiteY232" fmla="*/ 507 h 10000"/>
              <a:gd name="connsiteX233" fmla="*/ 8088 w 10000"/>
              <a:gd name="connsiteY233" fmla="*/ 485 h 10000"/>
              <a:gd name="connsiteX234" fmla="*/ 8159 w 10000"/>
              <a:gd name="connsiteY234" fmla="*/ 470 h 10000"/>
              <a:gd name="connsiteX235" fmla="*/ 8229 w 10000"/>
              <a:gd name="connsiteY235" fmla="*/ 479 h 10000"/>
              <a:gd name="connsiteX236" fmla="*/ 8301 w 10000"/>
              <a:gd name="connsiteY236" fmla="*/ 515 h 10000"/>
              <a:gd name="connsiteX237" fmla="*/ 8370 w 10000"/>
              <a:gd name="connsiteY237" fmla="*/ 564 h 10000"/>
              <a:gd name="connsiteX238" fmla="*/ 8433 w 10000"/>
              <a:gd name="connsiteY238" fmla="*/ 629 h 10000"/>
              <a:gd name="connsiteX239" fmla="*/ 8490 w 10000"/>
              <a:gd name="connsiteY239" fmla="*/ 704 h 10000"/>
              <a:gd name="connsiteX240" fmla="*/ 8538 w 10000"/>
              <a:gd name="connsiteY240" fmla="*/ 780 h 10000"/>
              <a:gd name="connsiteX241" fmla="*/ 8559 w 10000"/>
              <a:gd name="connsiteY241" fmla="*/ 818 h 10000"/>
              <a:gd name="connsiteX242" fmla="*/ 8645 w 10000"/>
              <a:gd name="connsiteY242" fmla="*/ 1003 h 10000"/>
              <a:gd name="connsiteX243" fmla="*/ 8792 w 10000"/>
              <a:gd name="connsiteY243" fmla="*/ 1307 h 10000"/>
              <a:gd name="connsiteX244" fmla="*/ 8868 w 10000"/>
              <a:gd name="connsiteY244" fmla="*/ 1441 h 10000"/>
              <a:gd name="connsiteX245" fmla="*/ 8925 w 10000"/>
              <a:gd name="connsiteY245" fmla="*/ 1521 h 10000"/>
              <a:gd name="connsiteX246" fmla="*/ 8982 w 10000"/>
              <a:gd name="connsiteY246" fmla="*/ 1592 h 10000"/>
              <a:gd name="connsiteX247" fmla="*/ 9039 w 10000"/>
              <a:gd name="connsiteY247" fmla="*/ 1642 h 10000"/>
              <a:gd name="connsiteX248" fmla="*/ 9103 w 10000"/>
              <a:gd name="connsiteY248" fmla="*/ 1676 h 10000"/>
              <a:gd name="connsiteX249" fmla="*/ 9168 w 10000"/>
              <a:gd name="connsiteY249" fmla="*/ 1690 h 10000"/>
              <a:gd name="connsiteX250" fmla="*/ 9236 w 10000"/>
              <a:gd name="connsiteY250" fmla="*/ 1681 h 10000"/>
              <a:gd name="connsiteX251" fmla="*/ 9308 w 10000"/>
              <a:gd name="connsiteY251" fmla="*/ 1647 h 10000"/>
              <a:gd name="connsiteX252" fmla="*/ 9384 w 10000"/>
              <a:gd name="connsiteY252" fmla="*/ 1583 h 10000"/>
              <a:gd name="connsiteX253" fmla="*/ 9463 w 10000"/>
              <a:gd name="connsiteY253" fmla="*/ 1486 h 10000"/>
              <a:gd name="connsiteX254" fmla="*/ 9504 w 10000"/>
              <a:gd name="connsiteY254" fmla="*/ 1425 h 10000"/>
              <a:gd name="connsiteX255" fmla="*/ 9544 w 10000"/>
              <a:gd name="connsiteY255" fmla="*/ 1356 h 10000"/>
              <a:gd name="connsiteX256" fmla="*/ 9614 w 10000"/>
              <a:gd name="connsiteY256" fmla="*/ 1210 h 10000"/>
              <a:gd name="connsiteX257" fmla="*/ 9672 w 10000"/>
              <a:gd name="connsiteY257" fmla="*/ 1047 h 10000"/>
              <a:gd name="connsiteX258" fmla="*/ 9722 w 10000"/>
              <a:gd name="connsiteY258" fmla="*/ 880 h 10000"/>
              <a:gd name="connsiteX259" fmla="*/ 9743 w 10000"/>
              <a:gd name="connsiteY259" fmla="*/ 796 h 10000"/>
              <a:gd name="connsiteX260" fmla="*/ 9795 w 10000"/>
              <a:gd name="connsiteY260" fmla="*/ 595 h 10000"/>
              <a:gd name="connsiteX261" fmla="*/ 9884 w 10000"/>
              <a:gd name="connsiteY261" fmla="*/ 283 h 10000"/>
              <a:gd name="connsiteX262" fmla="*/ 9955 w 10000"/>
              <a:gd name="connsiteY262" fmla="*/ 89 h 10000"/>
              <a:gd name="connsiteX263" fmla="*/ 10000 w 10000"/>
              <a:gd name="connsiteY263" fmla="*/ 0 h 10000"/>
              <a:gd name="connsiteX0" fmla="*/ 905 w 10000"/>
              <a:gd name="connsiteY0" fmla="*/ 9038 h 10000"/>
              <a:gd name="connsiteX1" fmla="*/ 926 w 10000"/>
              <a:gd name="connsiteY1" fmla="*/ 8920 h 10000"/>
              <a:gd name="connsiteX2" fmla="*/ 942 w 10000"/>
              <a:gd name="connsiteY2" fmla="*/ 8824 h 10000"/>
              <a:gd name="connsiteX3" fmla="*/ 958 w 10000"/>
              <a:gd name="connsiteY3" fmla="*/ 8630 h 10000"/>
              <a:gd name="connsiteX4" fmla="*/ 961 w 10000"/>
              <a:gd name="connsiteY4" fmla="*/ 8440 h 10000"/>
              <a:gd name="connsiteX5" fmla="*/ 944 w 10000"/>
              <a:gd name="connsiteY5" fmla="*/ 8247 h 10000"/>
              <a:gd name="connsiteX6" fmla="*/ 912 w 10000"/>
              <a:gd name="connsiteY6" fmla="*/ 8062 h 10000"/>
              <a:gd name="connsiteX7" fmla="*/ 861 w 10000"/>
              <a:gd name="connsiteY7" fmla="*/ 7883 h 10000"/>
              <a:gd name="connsiteX8" fmla="*/ 795 w 10000"/>
              <a:gd name="connsiteY8" fmla="*/ 7718 h 10000"/>
              <a:gd name="connsiteX9" fmla="*/ 709 w 10000"/>
              <a:gd name="connsiteY9" fmla="*/ 7561 h 10000"/>
              <a:gd name="connsiteX10" fmla="*/ 657 w 10000"/>
              <a:gd name="connsiteY10" fmla="*/ 7487 h 10000"/>
              <a:gd name="connsiteX11" fmla="*/ 625 w 10000"/>
              <a:gd name="connsiteY11" fmla="*/ 7446 h 10000"/>
              <a:gd name="connsiteX12" fmla="*/ 557 w 10000"/>
              <a:gd name="connsiteY12" fmla="*/ 7379 h 10000"/>
              <a:gd name="connsiteX13" fmla="*/ 492 w 10000"/>
              <a:gd name="connsiteY13" fmla="*/ 7330 h 10000"/>
              <a:gd name="connsiteX14" fmla="*/ 427 w 10000"/>
              <a:gd name="connsiteY14" fmla="*/ 7301 h 10000"/>
              <a:gd name="connsiteX15" fmla="*/ 365 w 10000"/>
              <a:gd name="connsiteY15" fmla="*/ 7290 h 10000"/>
              <a:gd name="connsiteX16" fmla="*/ 304 w 10000"/>
              <a:gd name="connsiteY16" fmla="*/ 7295 h 10000"/>
              <a:gd name="connsiteX17" fmla="*/ 245 w 10000"/>
              <a:gd name="connsiteY17" fmla="*/ 7315 h 10000"/>
              <a:gd name="connsiteX18" fmla="*/ 191 w 10000"/>
              <a:gd name="connsiteY18" fmla="*/ 7350 h 10000"/>
              <a:gd name="connsiteX19" fmla="*/ 144 w 10000"/>
              <a:gd name="connsiteY19" fmla="*/ 7397 h 10000"/>
              <a:gd name="connsiteX20" fmla="*/ 101 w 10000"/>
              <a:gd name="connsiteY20" fmla="*/ 7461 h 10000"/>
              <a:gd name="connsiteX21" fmla="*/ 66 w 10000"/>
              <a:gd name="connsiteY21" fmla="*/ 7537 h 10000"/>
              <a:gd name="connsiteX22" fmla="*/ 35 w 10000"/>
              <a:gd name="connsiteY22" fmla="*/ 7622 h 10000"/>
              <a:gd name="connsiteX23" fmla="*/ 16 w 10000"/>
              <a:gd name="connsiteY23" fmla="*/ 7718 h 10000"/>
              <a:gd name="connsiteX24" fmla="*/ 3 w 10000"/>
              <a:gd name="connsiteY24" fmla="*/ 7819 h 10000"/>
              <a:gd name="connsiteX25" fmla="*/ 0 w 10000"/>
              <a:gd name="connsiteY25" fmla="*/ 7929 h 10000"/>
              <a:gd name="connsiteX26" fmla="*/ 7 w 10000"/>
              <a:gd name="connsiteY26" fmla="*/ 8045 h 10000"/>
              <a:gd name="connsiteX27" fmla="*/ 14 w 10000"/>
              <a:gd name="connsiteY27" fmla="*/ 8104 h 10000"/>
              <a:gd name="connsiteX28" fmla="*/ 29 w 10000"/>
              <a:gd name="connsiteY28" fmla="*/ 8207 h 10000"/>
              <a:gd name="connsiteX29" fmla="*/ 76 w 10000"/>
              <a:gd name="connsiteY29" fmla="*/ 8401 h 10000"/>
              <a:gd name="connsiteX30" fmla="*/ 138 w 10000"/>
              <a:gd name="connsiteY30" fmla="*/ 8592 h 10000"/>
              <a:gd name="connsiteX31" fmla="*/ 214 w 10000"/>
              <a:gd name="connsiteY31" fmla="*/ 8773 h 10000"/>
              <a:gd name="connsiteX32" fmla="*/ 304 w 10000"/>
              <a:gd name="connsiteY32" fmla="*/ 8941 h 10000"/>
              <a:gd name="connsiteX33" fmla="*/ 401 w 10000"/>
              <a:gd name="connsiteY33" fmla="*/ 9100 h 10000"/>
              <a:gd name="connsiteX34" fmla="*/ 510 w 10000"/>
              <a:gd name="connsiteY34" fmla="*/ 9250 h 10000"/>
              <a:gd name="connsiteX35" fmla="*/ 630 w 10000"/>
              <a:gd name="connsiteY35" fmla="*/ 9389 h 10000"/>
              <a:gd name="connsiteX36" fmla="*/ 754 w 10000"/>
              <a:gd name="connsiteY36" fmla="*/ 9518 h 10000"/>
              <a:gd name="connsiteX37" fmla="*/ 886 w 10000"/>
              <a:gd name="connsiteY37" fmla="*/ 9628 h 10000"/>
              <a:gd name="connsiteX38" fmla="*/ 1019 w 10000"/>
              <a:gd name="connsiteY38" fmla="*/ 9727 h 10000"/>
              <a:gd name="connsiteX39" fmla="*/ 1157 w 10000"/>
              <a:gd name="connsiteY39" fmla="*/ 9813 h 10000"/>
              <a:gd name="connsiteX40" fmla="*/ 1294 w 10000"/>
              <a:gd name="connsiteY40" fmla="*/ 9884 h 10000"/>
              <a:gd name="connsiteX41" fmla="*/ 1434 w 10000"/>
              <a:gd name="connsiteY41" fmla="*/ 9939 h 10000"/>
              <a:gd name="connsiteX42" fmla="*/ 1571 w 10000"/>
              <a:gd name="connsiteY42" fmla="*/ 9975 h 10000"/>
              <a:gd name="connsiteX43" fmla="*/ 1705 w 10000"/>
              <a:gd name="connsiteY43" fmla="*/ 9999 h 10000"/>
              <a:gd name="connsiteX44" fmla="*/ 1769 w 10000"/>
              <a:gd name="connsiteY44" fmla="*/ 10000 h 10000"/>
              <a:gd name="connsiteX45" fmla="*/ 1844 w 10000"/>
              <a:gd name="connsiteY45" fmla="*/ 9999 h 10000"/>
              <a:gd name="connsiteX46" fmla="*/ 1992 w 10000"/>
              <a:gd name="connsiteY46" fmla="*/ 9974 h 10000"/>
              <a:gd name="connsiteX47" fmla="*/ 2129 w 10000"/>
              <a:gd name="connsiteY47" fmla="*/ 9923 h 10000"/>
              <a:gd name="connsiteX48" fmla="*/ 2263 w 10000"/>
              <a:gd name="connsiteY48" fmla="*/ 9844 h 10000"/>
              <a:gd name="connsiteX49" fmla="*/ 2382 w 10000"/>
              <a:gd name="connsiteY49" fmla="*/ 9741 h 10000"/>
              <a:gd name="connsiteX50" fmla="*/ 2491 w 10000"/>
              <a:gd name="connsiteY50" fmla="*/ 9606 h 10000"/>
              <a:gd name="connsiteX51" fmla="*/ 2561 w 10000"/>
              <a:gd name="connsiteY51" fmla="*/ 9490 h 10000"/>
              <a:gd name="connsiteX52" fmla="*/ 2602 w 10000"/>
              <a:gd name="connsiteY52" fmla="*/ 9404 h 10000"/>
              <a:gd name="connsiteX53" fmla="*/ 2639 w 10000"/>
              <a:gd name="connsiteY53" fmla="*/ 9312 h 10000"/>
              <a:gd name="connsiteX54" fmla="*/ 2674 w 10000"/>
              <a:gd name="connsiteY54" fmla="*/ 9213 h 10000"/>
              <a:gd name="connsiteX55" fmla="*/ 2687 w 10000"/>
              <a:gd name="connsiteY55" fmla="*/ 9159 h 10000"/>
              <a:gd name="connsiteX56" fmla="*/ 2706 w 10000"/>
              <a:gd name="connsiteY56" fmla="*/ 9076 h 10000"/>
              <a:gd name="connsiteX57" fmla="*/ 2736 w 10000"/>
              <a:gd name="connsiteY57" fmla="*/ 8911 h 10000"/>
              <a:gd name="connsiteX58" fmla="*/ 2750 w 10000"/>
              <a:gd name="connsiteY58" fmla="*/ 8757 h 10000"/>
              <a:gd name="connsiteX59" fmla="*/ 2754 w 10000"/>
              <a:gd name="connsiteY59" fmla="*/ 8606 h 10000"/>
              <a:gd name="connsiteX60" fmla="*/ 2746 w 10000"/>
              <a:gd name="connsiteY60" fmla="*/ 8462 h 10000"/>
              <a:gd name="connsiteX61" fmla="*/ 2727 w 10000"/>
              <a:gd name="connsiteY61" fmla="*/ 8322 h 10000"/>
              <a:gd name="connsiteX62" fmla="*/ 2700 w 10000"/>
              <a:gd name="connsiteY62" fmla="*/ 8183 h 10000"/>
              <a:gd name="connsiteX63" fmla="*/ 2665 w 10000"/>
              <a:gd name="connsiteY63" fmla="*/ 8051 h 10000"/>
              <a:gd name="connsiteX64" fmla="*/ 2600 w 10000"/>
              <a:gd name="connsiteY64" fmla="*/ 7855 h 10000"/>
              <a:gd name="connsiteX65" fmla="*/ 2496 w 10000"/>
              <a:gd name="connsiteY65" fmla="*/ 7598 h 10000"/>
              <a:gd name="connsiteX66" fmla="*/ 2319 w 10000"/>
              <a:gd name="connsiteY66" fmla="*/ 7218 h 10000"/>
              <a:gd name="connsiteX67" fmla="*/ 2199 w 10000"/>
              <a:gd name="connsiteY67" fmla="*/ 6951 h 10000"/>
              <a:gd name="connsiteX68" fmla="*/ 2032 w 10000"/>
              <a:gd name="connsiteY68" fmla="*/ 6592 h 10000"/>
              <a:gd name="connsiteX69" fmla="*/ 1728 w 10000"/>
              <a:gd name="connsiteY69" fmla="*/ 5935 h 10000"/>
              <a:gd name="connsiteX70" fmla="*/ 1579 w 10000"/>
              <a:gd name="connsiteY70" fmla="*/ 5579 h 10000"/>
              <a:gd name="connsiteX71" fmla="*/ 1484 w 10000"/>
              <a:gd name="connsiteY71" fmla="*/ 5336 h 10000"/>
              <a:gd name="connsiteX72" fmla="*/ 1399 w 10000"/>
              <a:gd name="connsiteY72" fmla="*/ 5090 h 10000"/>
              <a:gd name="connsiteX73" fmla="*/ 1327 w 10000"/>
              <a:gd name="connsiteY73" fmla="*/ 4843 h 10000"/>
              <a:gd name="connsiteX74" fmla="*/ 1272 w 10000"/>
              <a:gd name="connsiteY74" fmla="*/ 4593 h 10000"/>
              <a:gd name="connsiteX75" fmla="*/ 1232 w 10000"/>
              <a:gd name="connsiteY75" fmla="*/ 4346 h 10000"/>
              <a:gd name="connsiteX76" fmla="*/ 1213 w 10000"/>
              <a:gd name="connsiteY76" fmla="*/ 4105 h 10000"/>
              <a:gd name="connsiteX77" fmla="*/ 1216 w 10000"/>
              <a:gd name="connsiteY77" fmla="*/ 3926 h 10000"/>
              <a:gd name="connsiteX78" fmla="*/ 1225 w 10000"/>
              <a:gd name="connsiteY78" fmla="*/ 3812 h 10000"/>
              <a:gd name="connsiteX79" fmla="*/ 1241 w 10000"/>
              <a:gd name="connsiteY79" fmla="*/ 3697 h 10000"/>
              <a:gd name="connsiteX80" fmla="*/ 1267 w 10000"/>
              <a:gd name="connsiteY80" fmla="*/ 3586 h 10000"/>
              <a:gd name="connsiteX81" fmla="*/ 1296 w 10000"/>
              <a:gd name="connsiteY81" fmla="*/ 3474 h 10000"/>
              <a:gd name="connsiteX82" fmla="*/ 1337 w 10000"/>
              <a:gd name="connsiteY82" fmla="*/ 3368 h 10000"/>
              <a:gd name="connsiteX83" fmla="*/ 1359 w 10000"/>
              <a:gd name="connsiteY83" fmla="*/ 3317 h 10000"/>
              <a:gd name="connsiteX84" fmla="*/ 1392 w 10000"/>
              <a:gd name="connsiteY84" fmla="*/ 3243 h 10000"/>
              <a:gd name="connsiteX85" fmla="*/ 1470 w 10000"/>
              <a:gd name="connsiteY85" fmla="*/ 3119 h 10000"/>
              <a:gd name="connsiteX86" fmla="*/ 1560 w 10000"/>
              <a:gd name="connsiteY86" fmla="*/ 3008 h 10000"/>
              <a:gd name="connsiteX87" fmla="*/ 1657 w 10000"/>
              <a:gd name="connsiteY87" fmla="*/ 2919 h 10000"/>
              <a:gd name="connsiteX88" fmla="*/ 1762 w 10000"/>
              <a:gd name="connsiteY88" fmla="*/ 2844 h 10000"/>
              <a:gd name="connsiteX89" fmla="*/ 1874 w 10000"/>
              <a:gd name="connsiteY89" fmla="*/ 2783 h 10000"/>
              <a:gd name="connsiteX90" fmla="*/ 1992 w 10000"/>
              <a:gd name="connsiteY90" fmla="*/ 2742 h 10000"/>
              <a:gd name="connsiteX91" fmla="*/ 2110 w 10000"/>
              <a:gd name="connsiteY91" fmla="*/ 2711 h 10000"/>
              <a:gd name="connsiteX92" fmla="*/ 2234 w 10000"/>
              <a:gd name="connsiteY92" fmla="*/ 2694 h 10000"/>
              <a:gd name="connsiteX93" fmla="*/ 2359 w 10000"/>
              <a:gd name="connsiteY93" fmla="*/ 2689 h 10000"/>
              <a:gd name="connsiteX94" fmla="*/ 2485 w 10000"/>
              <a:gd name="connsiteY94" fmla="*/ 2695 h 10000"/>
              <a:gd name="connsiteX95" fmla="*/ 2607 w 10000"/>
              <a:gd name="connsiteY95" fmla="*/ 2713 h 10000"/>
              <a:gd name="connsiteX96" fmla="*/ 2727 w 10000"/>
              <a:gd name="connsiteY96" fmla="*/ 2742 h 10000"/>
              <a:gd name="connsiteX97" fmla="*/ 2844 w 10000"/>
              <a:gd name="connsiteY97" fmla="*/ 2777 h 10000"/>
              <a:gd name="connsiteX98" fmla="*/ 2957 w 10000"/>
              <a:gd name="connsiteY98" fmla="*/ 2822 h 10000"/>
              <a:gd name="connsiteX99" fmla="*/ 3061 w 10000"/>
              <a:gd name="connsiteY99" fmla="*/ 2876 h 10000"/>
              <a:gd name="connsiteX100" fmla="*/ 3113 w 10000"/>
              <a:gd name="connsiteY100" fmla="*/ 2905 h 10000"/>
              <a:gd name="connsiteX101" fmla="*/ 3168 w 10000"/>
              <a:gd name="connsiteY101" fmla="*/ 2939 h 10000"/>
              <a:gd name="connsiteX102" fmla="*/ 3282 w 10000"/>
              <a:gd name="connsiteY102" fmla="*/ 3020 h 10000"/>
              <a:gd name="connsiteX103" fmla="*/ 3389 w 10000"/>
              <a:gd name="connsiteY103" fmla="*/ 3108 h 10000"/>
              <a:gd name="connsiteX104" fmla="*/ 3495 w 10000"/>
              <a:gd name="connsiteY104" fmla="*/ 3203 h 10000"/>
              <a:gd name="connsiteX105" fmla="*/ 3648 w 10000"/>
              <a:gd name="connsiteY105" fmla="*/ 3364 h 10000"/>
              <a:gd name="connsiteX106" fmla="*/ 3842 w 10000"/>
              <a:gd name="connsiteY106" fmla="*/ 3602 h 10000"/>
              <a:gd name="connsiteX107" fmla="*/ 4016 w 10000"/>
              <a:gd name="connsiteY107" fmla="*/ 3864 h 10000"/>
              <a:gd name="connsiteX108" fmla="*/ 4176 w 10000"/>
              <a:gd name="connsiteY108" fmla="*/ 4148 h 10000"/>
              <a:gd name="connsiteX109" fmla="*/ 4321 w 10000"/>
              <a:gd name="connsiteY109" fmla="*/ 4450 h 10000"/>
              <a:gd name="connsiteX110" fmla="*/ 4442 w 10000"/>
              <a:gd name="connsiteY110" fmla="*/ 4763 h 10000"/>
              <a:gd name="connsiteX111" fmla="*/ 4494 w 10000"/>
              <a:gd name="connsiteY111" fmla="*/ 4928 h 10000"/>
              <a:gd name="connsiteX112" fmla="*/ 4534 w 10000"/>
              <a:gd name="connsiteY112" fmla="*/ 5048 h 10000"/>
              <a:gd name="connsiteX113" fmla="*/ 4599 w 10000"/>
              <a:gd name="connsiteY113" fmla="*/ 5296 h 10000"/>
              <a:gd name="connsiteX114" fmla="*/ 4653 w 10000"/>
              <a:gd name="connsiteY114" fmla="*/ 5547 h 10000"/>
              <a:gd name="connsiteX115" fmla="*/ 4697 w 10000"/>
              <a:gd name="connsiteY115" fmla="*/ 5800 h 10000"/>
              <a:gd name="connsiteX116" fmla="*/ 4756 w 10000"/>
              <a:gd name="connsiteY116" fmla="*/ 6184 h 10000"/>
              <a:gd name="connsiteX117" fmla="*/ 4829 w 10000"/>
              <a:gd name="connsiteY117" fmla="*/ 6698 h 10000"/>
              <a:gd name="connsiteX118" fmla="*/ 4888 w 10000"/>
              <a:gd name="connsiteY118" fmla="*/ 7078 h 10000"/>
              <a:gd name="connsiteX119" fmla="*/ 4933 w 10000"/>
              <a:gd name="connsiteY119" fmla="*/ 7328 h 10000"/>
              <a:gd name="connsiteX120" fmla="*/ 4988 w 10000"/>
              <a:gd name="connsiteY120" fmla="*/ 7573 h 10000"/>
              <a:gd name="connsiteX121" fmla="*/ 5052 w 10000"/>
              <a:gd name="connsiteY121" fmla="*/ 7816 h 10000"/>
              <a:gd name="connsiteX122" fmla="*/ 5128 w 10000"/>
              <a:gd name="connsiteY122" fmla="*/ 8050 h 10000"/>
              <a:gd name="connsiteX123" fmla="*/ 5218 w 10000"/>
              <a:gd name="connsiteY123" fmla="*/ 8273 h 10000"/>
              <a:gd name="connsiteX124" fmla="*/ 5328 w 10000"/>
              <a:gd name="connsiteY124" fmla="*/ 8493 h 10000"/>
              <a:gd name="connsiteX125" fmla="*/ 5455 w 10000"/>
              <a:gd name="connsiteY125" fmla="*/ 8701 h 10000"/>
              <a:gd name="connsiteX126" fmla="*/ 5527 w 10000"/>
              <a:gd name="connsiteY126" fmla="*/ 8800 h 10000"/>
              <a:gd name="connsiteX127" fmla="*/ 5558 w 10000"/>
              <a:gd name="connsiteY127" fmla="*/ 8842 h 10000"/>
              <a:gd name="connsiteX128" fmla="*/ 5626 w 10000"/>
              <a:gd name="connsiteY128" fmla="*/ 8916 h 10000"/>
              <a:gd name="connsiteX129" fmla="*/ 5693 w 10000"/>
              <a:gd name="connsiteY129" fmla="*/ 8981 h 10000"/>
              <a:gd name="connsiteX130" fmla="*/ 5762 w 10000"/>
              <a:gd name="connsiteY130" fmla="*/ 9037 h 10000"/>
              <a:gd name="connsiteX131" fmla="*/ 5830 w 10000"/>
              <a:gd name="connsiteY131" fmla="*/ 9079 h 10000"/>
              <a:gd name="connsiteX132" fmla="*/ 5901 w 10000"/>
              <a:gd name="connsiteY132" fmla="*/ 9111 h 10000"/>
              <a:gd name="connsiteX133" fmla="*/ 5971 w 10000"/>
              <a:gd name="connsiteY133" fmla="*/ 9135 h 10000"/>
              <a:gd name="connsiteX134" fmla="*/ 6043 w 10000"/>
              <a:gd name="connsiteY134" fmla="*/ 9148 h 10000"/>
              <a:gd name="connsiteX135" fmla="*/ 6114 w 10000"/>
              <a:gd name="connsiteY135" fmla="*/ 9148 h 10000"/>
              <a:gd name="connsiteX136" fmla="*/ 6185 w 10000"/>
              <a:gd name="connsiteY136" fmla="*/ 9139 h 10000"/>
              <a:gd name="connsiteX137" fmla="*/ 6256 w 10000"/>
              <a:gd name="connsiteY137" fmla="*/ 9117 h 10000"/>
              <a:gd name="connsiteX138" fmla="*/ 6326 w 10000"/>
              <a:gd name="connsiteY138" fmla="*/ 9087 h 10000"/>
              <a:gd name="connsiteX139" fmla="*/ 6397 w 10000"/>
              <a:gd name="connsiteY139" fmla="*/ 9050 h 10000"/>
              <a:gd name="connsiteX140" fmla="*/ 6466 w 10000"/>
              <a:gd name="connsiteY140" fmla="*/ 8995 h 10000"/>
              <a:gd name="connsiteX141" fmla="*/ 6535 w 10000"/>
              <a:gd name="connsiteY141" fmla="*/ 8934 h 10000"/>
              <a:gd name="connsiteX142" fmla="*/ 6603 w 10000"/>
              <a:gd name="connsiteY142" fmla="*/ 8861 h 10000"/>
              <a:gd name="connsiteX143" fmla="*/ 6637 w 10000"/>
              <a:gd name="connsiteY143" fmla="*/ 8820 h 10000"/>
              <a:gd name="connsiteX144" fmla="*/ 6667 w 10000"/>
              <a:gd name="connsiteY144" fmla="*/ 8783 h 10000"/>
              <a:gd name="connsiteX145" fmla="*/ 6721 w 10000"/>
              <a:gd name="connsiteY145" fmla="*/ 8704 h 10000"/>
              <a:gd name="connsiteX146" fmla="*/ 6766 w 10000"/>
              <a:gd name="connsiteY146" fmla="*/ 8618 h 10000"/>
              <a:gd name="connsiteX147" fmla="*/ 6805 w 10000"/>
              <a:gd name="connsiteY147" fmla="*/ 8531 h 10000"/>
              <a:gd name="connsiteX148" fmla="*/ 6853 w 10000"/>
              <a:gd name="connsiteY148" fmla="*/ 8393 h 10000"/>
              <a:gd name="connsiteX149" fmla="*/ 6901 w 10000"/>
              <a:gd name="connsiteY149" fmla="*/ 8201 h 10000"/>
              <a:gd name="connsiteX150" fmla="*/ 6931 w 10000"/>
              <a:gd name="connsiteY150" fmla="*/ 8001 h 10000"/>
              <a:gd name="connsiteX151" fmla="*/ 6950 w 10000"/>
              <a:gd name="connsiteY151" fmla="*/ 7793 h 10000"/>
              <a:gd name="connsiteX152" fmla="*/ 6966 w 10000"/>
              <a:gd name="connsiteY152" fmla="*/ 7476 h 10000"/>
              <a:gd name="connsiteX153" fmla="*/ 6974 w 10000"/>
              <a:gd name="connsiteY153" fmla="*/ 7264 h 10000"/>
              <a:gd name="connsiteX154" fmla="*/ 6987 w 10000"/>
              <a:gd name="connsiteY154" fmla="*/ 6979 h 10000"/>
              <a:gd name="connsiteX155" fmla="*/ 7001 w 10000"/>
              <a:gd name="connsiteY155" fmla="*/ 6405 h 10000"/>
              <a:gd name="connsiteX156" fmla="*/ 7001 w 10000"/>
              <a:gd name="connsiteY156" fmla="*/ 5829 h 10000"/>
              <a:gd name="connsiteX157" fmla="*/ 6990 w 10000"/>
              <a:gd name="connsiteY157" fmla="*/ 5256 h 10000"/>
              <a:gd name="connsiteX158" fmla="*/ 6981 w 10000"/>
              <a:gd name="connsiteY158" fmla="*/ 4969 h 10000"/>
              <a:gd name="connsiteX159" fmla="*/ 6978 w 10000"/>
              <a:gd name="connsiteY159" fmla="*/ 4903 h 10000"/>
              <a:gd name="connsiteX160" fmla="*/ 6965 w 10000"/>
              <a:gd name="connsiteY160" fmla="*/ 4763 h 10000"/>
              <a:gd name="connsiteX161" fmla="*/ 6946 w 10000"/>
              <a:gd name="connsiteY161" fmla="*/ 4630 h 10000"/>
              <a:gd name="connsiteX162" fmla="*/ 6916 w 10000"/>
              <a:gd name="connsiteY162" fmla="*/ 4501 h 10000"/>
              <a:gd name="connsiteX163" fmla="*/ 6885 w 10000"/>
              <a:gd name="connsiteY163" fmla="*/ 4375 h 10000"/>
              <a:gd name="connsiteX164" fmla="*/ 6844 w 10000"/>
              <a:gd name="connsiteY164" fmla="*/ 4253 h 10000"/>
              <a:gd name="connsiteX165" fmla="*/ 6796 w 10000"/>
              <a:gd name="connsiteY165" fmla="*/ 4136 h 10000"/>
              <a:gd name="connsiteX166" fmla="*/ 6744 w 10000"/>
              <a:gd name="connsiteY166" fmla="*/ 4027 h 10000"/>
              <a:gd name="connsiteX167" fmla="*/ 6684 w 10000"/>
              <a:gd name="connsiteY167" fmla="*/ 3926 h 10000"/>
              <a:gd name="connsiteX168" fmla="*/ 6619 w 10000"/>
              <a:gd name="connsiteY168" fmla="*/ 3835 h 10000"/>
              <a:gd name="connsiteX169" fmla="*/ 6547 w 10000"/>
              <a:gd name="connsiteY169" fmla="*/ 3751 h 10000"/>
              <a:gd name="connsiteX170" fmla="*/ 6470 w 10000"/>
              <a:gd name="connsiteY170" fmla="*/ 3676 h 10000"/>
              <a:gd name="connsiteX171" fmla="*/ 6390 w 10000"/>
              <a:gd name="connsiteY171" fmla="*/ 3614 h 10000"/>
              <a:gd name="connsiteX172" fmla="*/ 6304 w 10000"/>
              <a:gd name="connsiteY172" fmla="*/ 3560 h 10000"/>
              <a:gd name="connsiteX173" fmla="*/ 6212 w 10000"/>
              <a:gd name="connsiteY173" fmla="*/ 3523 h 10000"/>
              <a:gd name="connsiteX174" fmla="*/ 6115 w 10000"/>
              <a:gd name="connsiteY174" fmla="*/ 3498 h 10000"/>
              <a:gd name="connsiteX175" fmla="*/ 6064 w 10000"/>
              <a:gd name="connsiteY175" fmla="*/ 3493 h 10000"/>
              <a:gd name="connsiteX176" fmla="*/ 6039 w 10000"/>
              <a:gd name="connsiteY176" fmla="*/ 3492 h 10000"/>
              <a:gd name="connsiteX177" fmla="*/ 5986 w 10000"/>
              <a:gd name="connsiteY177" fmla="*/ 3497 h 10000"/>
              <a:gd name="connsiteX178" fmla="*/ 5934 w 10000"/>
              <a:gd name="connsiteY178" fmla="*/ 3513 h 10000"/>
              <a:gd name="connsiteX179" fmla="*/ 5884 w 10000"/>
              <a:gd name="connsiteY179" fmla="*/ 3539 h 10000"/>
              <a:gd name="connsiteX180" fmla="*/ 5837 w 10000"/>
              <a:gd name="connsiteY180" fmla="*/ 3577 h 10000"/>
              <a:gd name="connsiteX181" fmla="*/ 5796 w 10000"/>
              <a:gd name="connsiteY181" fmla="*/ 3624 h 10000"/>
              <a:gd name="connsiteX182" fmla="*/ 5763 w 10000"/>
              <a:gd name="connsiteY182" fmla="*/ 3679 h 10000"/>
              <a:gd name="connsiteX183" fmla="*/ 5738 w 10000"/>
              <a:gd name="connsiteY183" fmla="*/ 3743 h 10000"/>
              <a:gd name="connsiteX184" fmla="*/ 5729 w 10000"/>
              <a:gd name="connsiteY184" fmla="*/ 3777 h 10000"/>
              <a:gd name="connsiteX185" fmla="*/ 5725 w 10000"/>
              <a:gd name="connsiteY185" fmla="*/ 3805 h 10000"/>
              <a:gd name="connsiteX186" fmla="*/ 5719 w 10000"/>
              <a:gd name="connsiteY186" fmla="*/ 3861 h 10000"/>
              <a:gd name="connsiteX187" fmla="*/ 5724 w 10000"/>
              <a:gd name="connsiteY187" fmla="*/ 3946 h 10000"/>
              <a:gd name="connsiteX188" fmla="*/ 5745 w 10000"/>
              <a:gd name="connsiteY188" fmla="*/ 4059 h 10000"/>
              <a:gd name="connsiteX189" fmla="*/ 5786 w 10000"/>
              <a:gd name="connsiteY189" fmla="*/ 4157 h 10000"/>
              <a:gd name="connsiteX190" fmla="*/ 5811 w 10000"/>
              <a:gd name="connsiteY190" fmla="*/ 4203 h 10000"/>
              <a:gd name="connsiteX191" fmla="*/ 5860 w 10000"/>
              <a:gd name="connsiteY191" fmla="*/ 4279 h 10000"/>
              <a:gd name="connsiteX192" fmla="*/ 5960 w 10000"/>
              <a:gd name="connsiteY192" fmla="*/ 4405 h 10000"/>
              <a:gd name="connsiteX193" fmla="*/ 6061 w 10000"/>
              <a:gd name="connsiteY193" fmla="*/ 4511 h 10000"/>
              <a:gd name="connsiteX194" fmla="*/ 6167 w 10000"/>
              <a:gd name="connsiteY194" fmla="*/ 4593 h 10000"/>
              <a:gd name="connsiteX195" fmla="*/ 6272 w 10000"/>
              <a:gd name="connsiteY195" fmla="*/ 4647 h 10000"/>
              <a:gd name="connsiteX196" fmla="*/ 6380 w 10000"/>
              <a:gd name="connsiteY196" fmla="*/ 4682 h 10000"/>
              <a:gd name="connsiteX197" fmla="*/ 6488 w 10000"/>
              <a:gd name="connsiteY197" fmla="*/ 4695 h 10000"/>
              <a:gd name="connsiteX198" fmla="*/ 6596 w 10000"/>
              <a:gd name="connsiteY198" fmla="*/ 4685 h 10000"/>
              <a:gd name="connsiteX199" fmla="*/ 6703 w 10000"/>
              <a:gd name="connsiteY199" fmla="*/ 4660 h 10000"/>
              <a:gd name="connsiteX200" fmla="*/ 6810 w 10000"/>
              <a:gd name="connsiteY200" fmla="*/ 4611 h 10000"/>
              <a:gd name="connsiteX201" fmla="*/ 6915 w 10000"/>
              <a:gd name="connsiteY201" fmla="*/ 4552 h 10000"/>
              <a:gd name="connsiteX202" fmla="*/ 7018 w 10000"/>
              <a:gd name="connsiteY202" fmla="*/ 4470 h 10000"/>
              <a:gd name="connsiteX203" fmla="*/ 7116 w 10000"/>
              <a:gd name="connsiteY203" fmla="*/ 4376 h 10000"/>
              <a:gd name="connsiteX204" fmla="*/ 7213 w 10000"/>
              <a:gd name="connsiteY204" fmla="*/ 4266 h 10000"/>
              <a:gd name="connsiteX205" fmla="*/ 7306 w 10000"/>
              <a:gd name="connsiteY205" fmla="*/ 4146 h 10000"/>
              <a:gd name="connsiteX206" fmla="*/ 7391 w 10000"/>
              <a:gd name="connsiteY206" fmla="*/ 4011 h 10000"/>
              <a:gd name="connsiteX207" fmla="*/ 7433 w 10000"/>
              <a:gd name="connsiteY207" fmla="*/ 3940 h 10000"/>
              <a:gd name="connsiteX208" fmla="*/ 7506 w 10000"/>
              <a:gd name="connsiteY208" fmla="*/ 3806 h 10000"/>
              <a:gd name="connsiteX209" fmla="*/ 7640 w 10000"/>
              <a:gd name="connsiteY209" fmla="*/ 3526 h 10000"/>
              <a:gd name="connsiteX210" fmla="*/ 7754 w 10000"/>
              <a:gd name="connsiteY210" fmla="*/ 3225 h 10000"/>
              <a:gd name="connsiteX211" fmla="*/ 7825 w 10000"/>
              <a:gd name="connsiteY211" fmla="*/ 2990 h 10000"/>
              <a:gd name="connsiteX212" fmla="*/ 7868 w 10000"/>
              <a:gd name="connsiteY212" fmla="*/ 2831 h 10000"/>
              <a:gd name="connsiteX213" fmla="*/ 7900 w 10000"/>
              <a:gd name="connsiteY213" fmla="*/ 2668 h 10000"/>
              <a:gd name="connsiteX214" fmla="*/ 7931 w 10000"/>
              <a:gd name="connsiteY214" fmla="*/ 2499 h 10000"/>
              <a:gd name="connsiteX215" fmla="*/ 7952 w 10000"/>
              <a:gd name="connsiteY215" fmla="*/ 2336 h 10000"/>
              <a:gd name="connsiteX216" fmla="*/ 7965 w 10000"/>
              <a:gd name="connsiteY216" fmla="*/ 2167 h 10000"/>
              <a:gd name="connsiteX217" fmla="*/ 7973 w 10000"/>
              <a:gd name="connsiteY217" fmla="*/ 1999 h 10000"/>
              <a:gd name="connsiteX218" fmla="*/ 7971 w 10000"/>
              <a:gd name="connsiteY218" fmla="*/ 1829 h 10000"/>
              <a:gd name="connsiteX219" fmla="*/ 7963 w 10000"/>
              <a:gd name="connsiteY219" fmla="*/ 1659 h 10000"/>
              <a:gd name="connsiteX220" fmla="*/ 7949 w 10000"/>
              <a:gd name="connsiteY220" fmla="*/ 1488 h 10000"/>
              <a:gd name="connsiteX221" fmla="*/ 7937 w 10000"/>
              <a:gd name="connsiteY221" fmla="*/ 1404 h 10000"/>
              <a:gd name="connsiteX222" fmla="*/ 7916 w 10000"/>
              <a:gd name="connsiteY222" fmla="*/ 1289 h 10000"/>
              <a:gd name="connsiteX223" fmla="*/ 7892 w 10000"/>
              <a:gd name="connsiteY223" fmla="*/ 1098 h 10000"/>
              <a:gd name="connsiteX224" fmla="*/ 7883 w 10000"/>
              <a:gd name="connsiteY224" fmla="*/ 969 h 10000"/>
              <a:gd name="connsiteX225" fmla="*/ 7885 w 10000"/>
              <a:gd name="connsiteY225" fmla="*/ 845 h 10000"/>
              <a:gd name="connsiteX226" fmla="*/ 7903 w 10000"/>
              <a:gd name="connsiteY226" fmla="*/ 727 h 10000"/>
              <a:gd name="connsiteX227" fmla="*/ 7934 w 10000"/>
              <a:gd name="connsiteY227" fmla="*/ 649 h 10000"/>
              <a:gd name="connsiteX228" fmla="*/ 7958 w 10000"/>
              <a:gd name="connsiteY228" fmla="*/ 601 h 10000"/>
              <a:gd name="connsiteX229" fmla="*/ 7992 w 10000"/>
              <a:gd name="connsiteY229" fmla="*/ 558 h 10000"/>
              <a:gd name="connsiteX230" fmla="*/ 8030 w 10000"/>
              <a:gd name="connsiteY230" fmla="*/ 522 h 10000"/>
              <a:gd name="connsiteX231" fmla="*/ 8050 w 10000"/>
              <a:gd name="connsiteY231" fmla="*/ 507 h 10000"/>
              <a:gd name="connsiteX232" fmla="*/ 8088 w 10000"/>
              <a:gd name="connsiteY232" fmla="*/ 485 h 10000"/>
              <a:gd name="connsiteX233" fmla="*/ 8159 w 10000"/>
              <a:gd name="connsiteY233" fmla="*/ 470 h 10000"/>
              <a:gd name="connsiteX234" fmla="*/ 8229 w 10000"/>
              <a:gd name="connsiteY234" fmla="*/ 479 h 10000"/>
              <a:gd name="connsiteX235" fmla="*/ 8301 w 10000"/>
              <a:gd name="connsiteY235" fmla="*/ 515 h 10000"/>
              <a:gd name="connsiteX236" fmla="*/ 8370 w 10000"/>
              <a:gd name="connsiteY236" fmla="*/ 564 h 10000"/>
              <a:gd name="connsiteX237" fmla="*/ 8433 w 10000"/>
              <a:gd name="connsiteY237" fmla="*/ 629 h 10000"/>
              <a:gd name="connsiteX238" fmla="*/ 8490 w 10000"/>
              <a:gd name="connsiteY238" fmla="*/ 704 h 10000"/>
              <a:gd name="connsiteX239" fmla="*/ 8538 w 10000"/>
              <a:gd name="connsiteY239" fmla="*/ 780 h 10000"/>
              <a:gd name="connsiteX240" fmla="*/ 8559 w 10000"/>
              <a:gd name="connsiteY240" fmla="*/ 818 h 10000"/>
              <a:gd name="connsiteX241" fmla="*/ 8645 w 10000"/>
              <a:gd name="connsiteY241" fmla="*/ 1003 h 10000"/>
              <a:gd name="connsiteX242" fmla="*/ 8792 w 10000"/>
              <a:gd name="connsiteY242" fmla="*/ 1307 h 10000"/>
              <a:gd name="connsiteX243" fmla="*/ 8868 w 10000"/>
              <a:gd name="connsiteY243" fmla="*/ 1441 h 10000"/>
              <a:gd name="connsiteX244" fmla="*/ 8925 w 10000"/>
              <a:gd name="connsiteY244" fmla="*/ 1521 h 10000"/>
              <a:gd name="connsiteX245" fmla="*/ 8982 w 10000"/>
              <a:gd name="connsiteY245" fmla="*/ 1592 h 10000"/>
              <a:gd name="connsiteX246" fmla="*/ 9039 w 10000"/>
              <a:gd name="connsiteY246" fmla="*/ 1642 h 10000"/>
              <a:gd name="connsiteX247" fmla="*/ 9103 w 10000"/>
              <a:gd name="connsiteY247" fmla="*/ 1676 h 10000"/>
              <a:gd name="connsiteX248" fmla="*/ 9168 w 10000"/>
              <a:gd name="connsiteY248" fmla="*/ 1690 h 10000"/>
              <a:gd name="connsiteX249" fmla="*/ 9236 w 10000"/>
              <a:gd name="connsiteY249" fmla="*/ 1681 h 10000"/>
              <a:gd name="connsiteX250" fmla="*/ 9308 w 10000"/>
              <a:gd name="connsiteY250" fmla="*/ 1647 h 10000"/>
              <a:gd name="connsiteX251" fmla="*/ 9384 w 10000"/>
              <a:gd name="connsiteY251" fmla="*/ 1583 h 10000"/>
              <a:gd name="connsiteX252" fmla="*/ 9463 w 10000"/>
              <a:gd name="connsiteY252" fmla="*/ 1486 h 10000"/>
              <a:gd name="connsiteX253" fmla="*/ 9504 w 10000"/>
              <a:gd name="connsiteY253" fmla="*/ 1425 h 10000"/>
              <a:gd name="connsiteX254" fmla="*/ 9544 w 10000"/>
              <a:gd name="connsiteY254" fmla="*/ 1356 h 10000"/>
              <a:gd name="connsiteX255" fmla="*/ 9614 w 10000"/>
              <a:gd name="connsiteY255" fmla="*/ 1210 h 10000"/>
              <a:gd name="connsiteX256" fmla="*/ 9672 w 10000"/>
              <a:gd name="connsiteY256" fmla="*/ 1047 h 10000"/>
              <a:gd name="connsiteX257" fmla="*/ 9722 w 10000"/>
              <a:gd name="connsiteY257" fmla="*/ 880 h 10000"/>
              <a:gd name="connsiteX258" fmla="*/ 9743 w 10000"/>
              <a:gd name="connsiteY258" fmla="*/ 796 h 10000"/>
              <a:gd name="connsiteX259" fmla="*/ 9795 w 10000"/>
              <a:gd name="connsiteY259" fmla="*/ 595 h 10000"/>
              <a:gd name="connsiteX260" fmla="*/ 9884 w 10000"/>
              <a:gd name="connsiteY260" fmla="*/ 283 h 10000"/>
              <a:gd name="connsiteX261" fmla="*/ 9955 w 10000"/>
              <a:gd name="connsiteY261" fmla="*/ 89 h 10000"/>
              <a:gd name="connsiteX262" fmla="*/ 10000 w 10000"/>
              <a:gd name="connsiteY26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4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8996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A303F976-4FA6-42AC-8BA7-77180E918E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784" y="591666"/>
            <a:ext cx="7710160" cy="5188801"/>
          </a:xfrm>
          <a:custGeom>
            <a:avLst/>
            <a:gdLst>
              <a:gd name="connsiteX0" fmla="*/ 0 w 7710160"/>
              <a:gd name="connsiteY0" fmla="*/ 0 h 5188801"/>
              <a:gd name="connsiteX1" fmla="*/ 7710160 w 7710160"/>
              <a:gd name="connsiteY1" fmla="*/ 840644 h 5188801"/>
              <a:gd name="connsiteX2" fmla="*/ 7710160 w 7710160"/>
              <a:gd name="connsiteY2" fmla="*/ 4444179 h 5188801"/>
              <a:gd name="connsiteX3" fmla="*/ 0 w 7710160"/>
              <a:gd name="connsiteY3" fmla="*/ 5188801 h 5188801"/>
              <a:gd name="connsiteX0" fmla="*/ 0 w 7710160"/>
              <a:gd name="connsiteY0" fmla="*/ 0 h 5188801"/>
              <a:gd name="connsiteX1" fmla="*/ 7710160 w 7710160"/>
              <a:gd name="connsiteY1" fmla="*/ 840644 h 5188801"/>
              <a:gd name="connsiteX2" fmla="*/ 7710160 w 7710160"/>
              <a:gd name="connsiteY2" fmla="*/ 4456085 h 5188801"/>
              <a:gd name="connsiteX3" fmla="*/ 0 w 7710160"/>
              <a:gd name="connsiteY3" fmla="*/ 5188801 h 5188801"/>
              <a:gd name="connsiteX4" fmla="*/ 0 w 7710160"/>
              <a:gd name="connsiteY4" fmla="*/ 0 h 5188801"/>
              <a:gd name="connsiteX0" fmla="*/ 0 w 7710160"/>
              <a:gd name="connsiteY0" fmla="*/ 0 h 5188801"/>
              <a:gd name="connsiteX1" fmla="*/ 7710160 w 7710160"/>
              <a:gd name="connsiteY1" fmla="*/ 840644 h 5188801"/>
              <a:gd name="connsiteX2" fmla="*/ 7710160 w 7710160"/>
              <a:gd name="connsiteY2" fmla="*/ 4451322 h 5188801"/>
              <a:gd name="connsiteX3" fmla="*/ 0 w 7710160"/>
              <a:gd name="connsiteY3" fmla="*/ 5188801 h 5188801"/>
              <a:gd name="connsiteX4" fmla="*/ 0 w 7710160"/>
              <a:gd name="connsiteY4" fmla="*/ 0 h 518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0160" h="5188801">
                <a:moveTo>
                  <a:pt x="0" y="0"/>
                </a:moveTo>
                <a:lnTo>
                  <a:pt x="7710160" y="840644"/>
                </a:lnTo>
                <a:lnTo>
                  <a:pt x="7710160" y="4451322"/>
                </a:lnTo>
                <a:lnTo>
                  <a:pt x="0" y="518880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56" y="1709740"/>
            <a:ext cx="3605704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056" y="4589465"/>
            <a:ext cx="360570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E02FEEB-27C5-4F36-B3F7-53240EEAF687}"/>
              </a:ext>
            </a:extLst>
          </p:cNvPr>
          <p:cNvGrpSpPr/>
          <p:nvPr/>
        </p:nvGrpSpPr>
        <p:grpSpPr>
          <a:xfrm>
            <a:off x="9694124" y="3897602"/>
            <a:ext cx="2167821" cy="2339710"/>
            <a:chOff x="7672595" y="3282795"/>
            <a:chExt cx="2167821" cy="2450461"/>
          </a:xfrm>
        </p:grpSpPr>
        <p:sp>
          <p:nvSpPr>
            <p:cNvPr id="19" name="Freeform 64">
              <a:extLst>
                <a:ext uri="{FF2B5EF4-FFF2-40B4-BE49-F238E27FC236}">
                  <a16:creationId xmlns="" xmlns:a16="http://schemas.microsoft.com/office/drawing/2014/main" id="{19D76390-A1BD-4551-83C6-5CEBBB06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447" y="3601162"/>
              <a:ext cx="431559" cy="2132094"/>
            </a:xfrm>
            <a:custGeom>
              <a:avLst/>
              <a:gdLst>
                <a:gd name="T0" fmla="*/ 0 w 859"/>
                <a:gd name="T1" fmla="*/ 3537 h 3537"/>
                <a:gd name="T2" fmla="*/ 859 w 859"/>
                <a:gd name="T3" fmla="*/ 2448 h 3537"/>
                <a:gd name="T4" fmla="*/ 859 w 859"/>
                <a:gd name="T5" fmla="*/ 0 h 3537"/>
                <a:gd name="T6" fmla="*/ 0 w 859"/>
                <a:gd name="T7" fmla="*/ 1423 h 3537"/>
                <a:gd name="T8" fmla="*/ 0 w 859"/>
                <a:gd name="T9" fmla="*/ 3537 h 3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537">
                  <a:moveTo>
                    <a:pt x="0" y="3537"/>
                  </a:moveTo>
                  <a:lnTo>
                    <a:pt x="859" y="2448"/>
                  </a:lnTo>
                  <a:lnTo>
                    <a:pt x="859" y="0"/>
                  </a:lnTo>
                  <a:lnTo>
                    <a:pt x="0" y="1423"/>
                  </a:lnTo>
                  <a:lnTo>
                    <a:pt x="0" y="35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/>
            </a:p>
          </p:txBody>
        </p:sp>
        <p:sp>
          <p:nvSpPr>
            <p:cNvPr id="20" name="Freeform 65">
              <a:extLst>
                <a:ext uri="{FF2B5EF4-FFF2-40B4-BE49-F238E27FC236}">
                  <a16:creationId xmlns="" xmlns:a16="http://schemas.microsoft.com/office/drawing/2014/main" id="{52647B67-93B0-4892-8025-E77485C7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95" y="3601162"/>
              <a:ext cx="1776410" cy="1476065"/>
            </a:xfrm>
            <a:custGeom>
              <a:avLst/>
              <a:gdLst>
                <a:gd name="T0" fmla="*/ 0 w 3539"/>
                <a:gd name="T1" fmla="*/ 2163 h 2448"/>
                <a:gd name="T2" fmla="*/ 3539 w 3539"/>
                <a:gd name="T3" fmla="*/ 2448 h 2448"/>
                <a:gd name="T4" fmla="*/ 3539 w 3539"/>
                <a:gd name="T5" fmla="*/ 0 h 2448"/>
                <a:gd name="T6" fmla="*/ 0 w 3539"/>
                <a:gd name="T7" fmla="*/ 408 h 2448"/>
                <a:gd name="T8" fmla="*/ 0 w 3539"/>
                <a:gd name="T9" fmla="*/ 2163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9" h="2448">
                  <a:moveTo>
                    <a:pt x="0" y="2163"/>
                  </a:moveTo>
                  <a:lnTo>
                    <a:pt x="3539" y="2448"/>
                  </a:lnTo>
                  <a:lnTo>
                    <a:pt x="3539" y="0"/>
                  </a:lnTo>
                  <a:lnTo>
                    <a:pt x="0" y="408"/>
                  </a:lnTo>
                  <a:lnTo>
                    <a:pt x="0" y="2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/>
            </a:p>
          </p:txBody>
        </p:sp>
        <p:sp>
          <p:nvSpPr>
            <p:cNvPr id="21" name="Freeform 66">
              <a:extLst>
                <a:ext uri="{FF2B5EF4-FFF2-40B4-BE49-F238E27FC236}">
                  <a16:creationId xmlns="" xmlns:a16="http://schemas.microsoft.com/office/drawing/2014/main" id="{038637CE-3C81-4483-B501-903F7975E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95" y="3282795"/>
              <a:ext cx="2167821" cy="1623190"/>
            </a:xfrm>
            <a:custGeom>
              <a:avLst/>
              <a:gdLst>
                <a:gd name="T0" fmla="*/ 0 w 4318"/>
                <a:gd name="T1" fmla="*/ 2691 h 2691"/>
                <a:gd name="T2" fmla="*/ 4318 w 4318"/>
                <a:gd name="T3" fmla="*/ 1994 h 2691"/>
                <a:gd name="T4" fmla="*/ 4318 w 4318"/>
                <a:gd name="T5" fmla="*/ 0 h 2691"/>
                <a:gd name="T6" fmla="*/ 0 w 4318"/>
                <a:gd name="T7" fmla="*/ 936 h 2691"/>
                <a:gd name="T8" fmla="*/ 0 w 4318"/>
                <a:gd name="T9" fmla="*/ 2691 h 2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8" h="2691">
                  <a:moveTo>
                    <a:pt x="0" y="2691"/>
                  </a:moveTo>
                  <a:lnTo>
                    <a:pt x="4318" y="1994"/>
                  </a:lnTo>
                  <a:lnTo>
                    <a:pt x="4318" y="0"/>
                  </a:lnTo>
                  <a:lnTo>
                    <a:pt x="0" y="936"/>
                  </a:lnTo>
                  <a:lnTo>
                    <a:pt x="0" y="269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3161DD6-4B06-4EBD-A3D9-B68440066C0D}"/>
              </a:ext>
            </a:extLst>
          </p:cNvPr>
          <p:cNvGrpSpPr/>
          <p:nvPr/>
        </p:nvGrpSpPr>
        <p:grpSpPr>
          <a:xfrm>
            <a:off x="4151786" y="152402"/>
            <a:ext cx="2165815" cy="2084091"/>
            <a:chOff x="3664132" y="2544763"/>
            <a:chExt cx="2165815" cy="2182742"/>
          </a:xfrm>
        </p:grpSpPr>
        <p:sp>
          <p:nvSpPr>
            <p:cNvPr id="17" name="Freeform 62">
              <a:extLst>
                <a:ext uri="{FF2B5EF4-FFF2-40B4-BE49-F238E27FC236}">
                  <a16:creationId xmlns="" xmlns:a16="http://schemas.microsoft.com/office/drawing/2014/main" id="{7BE45DDE-BD04-4215-AC20-122292F80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537" y="2544763"/>
              <a:ext cx="1776410" cy="1726899"/>
            </a:xfrm>
            <a:custGeom>
              <a:avLst/>
              <a:gdLst>
                <a:gd name="T0" fmla="*/ 3538 w 3538"/>
                <a:gd name="T1" fmla="*/ 286 h 2864"/>
                <a:gd name="T2" fmla="*/ 0 w 3538"/>
                <a:gd name="T3" fmla="*/ 0 h 2864"/>
                <a:gd name="T4" fmla="*/ 0 w 3538"/>
                <a:gd name="T5" fmla="*/ 2864 h 2864"/>
                <a:gd name="T6" fmla="*/ 3538 w 3538"/>
                <a:gd name="T7" fmla="*/ 2276 h 2864"/>
                <a:gd name="T8" fmla="*/ 3538 w 3538"/>
                <a:gd name="T9" fmla="*/ 286 h 2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8" h="2864">
                  <a:moveTo>
                    <a:pt x="3538" y="286"/>
                  </a:moveTo>
                  <a:lnTo>
                    <a:pt x="0" y="0"/>
                  </a:lnTo>
                  <a:lnTo>
                    <a:pt x="0" y="2864"/>
                  </a:lnTo>
                  <a:lnTo>
                    <a:pt x="3538" y="2276"/>
                  </a:lnTo>
                  <a:lnTo>
                    <a:pt x="3538" y="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/>
            </a:p>
          </p:txBody>
        </p:sp>
        <p:sp>
          <p:nvSpPr>
            <p:cNvPr id="18" name="Freeform 63">
              <a:extLst>
                <a:ext uri="{FF2B5EF4-FFF2-40B4-BE49-F238E27FC236}">
                  <a16:creationId xmlns="" xmlns:a16="http://schemas.microsoft.com/office/drawing/2014/main" id="{1C8ED883-BA4C-4A09-AAA9-16080A643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132" y="2716005"/>
              <a:ext cx="2165815" cy="2011500"/>
            </a:xfrm>
            <a:custGeom>
              <a:avLst/>
              <a:gdLst>
                <a:gd name="T0" fmla="*/ 4317 w 4317"/>
                <a:gd name="T1" fmla="*/ 0 h 3335"/>
                <a:gd name="T2" fmla="*/ 0 w 4317"/>
                <a:gd name="T3" fmla="*/ 471 h 3335"/>
                <a:gd name="T4" fmla="*/ 0 w 4317"/>
                <a:gd name="T5" fmla="*/ 3335 h 3335"/>
                <a:gd name="T6" fmla="*/ 4317 w 4317"/>
                <a:gd name="T7" fmla="*/ 1990 h 3335"/>
                <a:gd name="T8" fmla="*/ 4317 w 4317"/>
                <a:gd name="T9" fmla="*/ 0 h 3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7" h="3335">
                  <a:moveTo>
                    <a:pt x="4317" y="0"/>
                  </a:moveTo>
                  <a:lnTo>
                    <a:pt x="0" y="471"/>
                  </a:lnTo>
                  <a:lnTo>
                    <a:pt x="0" y="3335"/>
                  </a:lnTo>
                  <a:lnTo>
                    <a:pt x="4317" y="1990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b="1"/>
            </a:p>
          </p:txBody>
        </p:sp>
      </p:grpSp>
    </p:spTree>
    <p:extLst>
      <p:ext uri="{BB962C8B-B14F-4D97-AF65-F5344CB8AC3E}">
        <p14:creationId xmlns:p14="http://schemas.microsoft.com/office/powerpoint/2010/main" val="249882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21BDC0B-547E-4EE8-B1CE-006EB18DC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4361" y="646602"/>
            <a:ext cx="5423280" cy="395646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en-US" sz="279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685766"/>
            <a:r>
              <a:rPr lang="en-US"/>
              <a:t>BIG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5A828C79-5340-41C2-AB4F-4F78811C8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876" y="5565922"/>
            <a:ext cx="6572251" cy="7904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246C7F38-54CE-4A20-9A8C-47CDCEDAD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2251" y="4381100"/>
            <a:ext cx="4127500" cy="977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3600" b="1">
                <a:solidFill>
                  <a:schemeClr val="accent3"/>
                </a:solidFill>
              </a:defRPr>
            </a:lvl2pPr>
            <a:lvl3pPr marL="685800" indent="0" algn="ctr">
              <a:buNone/>
              <a:defRPr sz="3300" b="1">
                <a:solidFill>
                  <a:schemeClr val="accent3"/>
                </a:solidFill>
              </a:defRPr>
            </a:lvl3pPr>
            <a:lvl4pPr marL="1028700" indent="0" algn="ctr">
              <a:buNone/>
              <a:defRPr sz="3000" b="1">
                <a:solidFill>
                  <a:schemeClr val="accent3"/>
                </a:solidFill>
              </a:defRPr>
            </a:lvl4pPr>
            <a:lvl5pPr marL="1371600" indent="0" algn="ctr">
              <a:buNone/>
              <a:defRPr sz="30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…is beautiful</a:t>
            </a:r>
          </a:p>
        </p:txBody>
      </p:sp>
    </p:spTree>
    <p:extLst>
      <p:ext uri="{BB962C8B-B14F-4D97-AF65-F5344CB8AC3E}">
        <p14:creationId xmlns:p14="http://schemas.microsoft.com/office/powerpoint/2010/main" val="3602106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A2409-9BEA-4FF4-A629-109DAD6C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6809186-B01F-4860-9754-51CBB59D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43A9F1-5789-48D5-8C5A-9CE83D55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3B8A71A-9FF7-40EA-848F-A7B071E6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9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80453-BFD1-4016-9D11-9379F0CA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1B970F-CE06-46FC-9B3B-AB0E9F14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CD9018-2FC4-4D10-93DE-74A569B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67A9BE-83A1-4E3B-B233-A905E14B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397855-A6F7-4DFF-946A-66E77BFB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53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/>
          <p:cNvSpPr/>
          <p:nvPr userDrawn="1"/>
        </p:nvSpPr>
        <p:spPr>
          <a:xfrm>
            <a:off x="0" y="4293096"/>
            <a:ext cx="12192000" cy="2564904"/>
          </a:xfrm>
          <a:custGeom>
            <a:avLst/>
            <a:gdLst>
              <a:gd name="connsiteX0" fmla="*/ 0 w 8128000"/>
              <a:gd name="connsiteY0" fmla="*/ 0 h 1828800"/>
              <a:gd name="connsiteX1" fmla="*/ 4064000 w 8128000"/>
              <a:gd name="connsiteY1" fmla="*/ 0 h 1828800"/>
              <a:gd name="connsiteX2" fmla="*/ 8128000 w 8128000"/>
              <a:gd name="connsiteY2" fmla="*/ 0 h 1828800"/>
              <a:gd name="connsiteX3" fmla="*/ 8128000 w 8128000"/>
              <a:gd name="connsiteY3" fmla="*/ 1828800 h 1828800"/>
              <a:gd name="connsiteX4" fmla="*/ 4064000 w 8128000"/>
              <a:gd name="connsiteY4" fmla="*/ 1828800 h 1828800"/>
              <a:gd name="connsiteX5" fmla="*/ 0 w 8128000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8000" h="1828800">
                <a:moveTo>
                  <a:pt x="0" y="0"/>
                </a:moveTo>
                <a:lnTo>
                  <a:pt x="4064000" y="0"/>
                </a:lnTo>
                <a:lnTo>
                  <a:pt x="8128000" y="0"/>
                </a:lnTo>
                <a:lnTo>
                  <a:pt x="8128000" y="1828800"/>
                </a:lnTo>
                <a:lnTo>
                  <a:pt x="4064000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5029201"/>
          </a:xfrm>
          <a:custGeom>
            <a:avLst/>
            <a:gdLst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6614601 w 12192000"/>
              <a:gd name="connsiteY4" fmla="*/ 5029201 h 5029201"/>
              <a:gd name="connsiteX5" fmla="*/ 6096000 w 12192000"/>
              <a:gd name="connsiteY5" fmla="*/ 4524815 h 5029201"/>
              <a:gd name="connsiteX6" fmla="*/ 5577400 w 12192000"/>
              <a:gd name="connsiteY6" fmla="*/ 5029201 h 5029201"/>
              <a:gd name="connsiteX7" fmla="*/ 0 w 12192000"/>
              <a:gd name="connsiteY7" fmla="*/ 5029201 h 5029201"/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6614601 w 12192000"/>
              <a:gd name="connsiteY4" fmla="*/ 5029201 h 5029201"/>
              <a:gd name="connsiteX5" fmla="*/ 5577400 w 12192000"/>
              <a:gd name="connsiteY5" fmla="*/ 5029201 h 5029201"/>
              <a:gd name="connsiteX6" fmla="*/ 0 w 12192000"/>
              <a:gd name="connsiteY6" fmla="*/ 5029201 h 5029201"/>
              <a:gd name="connsiteX7" fmla="*/ 0 w 12192000"/>
              <a:gd name="connsiteY7" fmla="*/ 0 h 5029201"/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5577400 w 12192000"/>
              <a:gd name="connsiteY4" fmla="*/ 5029201 h 5029201"/>
              <a:gd name="connsiteX5" fmla="*/ 0 w 12192000"/>
              <a:gd name="connsiteY5" fmla="*/ 5029201 h 5029201"/>
              <a:gd name="connsiteX6" fmla="*/ 0 w 12192000"/>
              <a:gd name="connsiteY6" fmla="*/ 0 h 5029201"/>
              <a:gd name="connsiteX0" fmla="*/ 0 w 12192000"/>
              <a:gd name="connsiteY0" fmla="*/ 0 h 5029201"/>
              <a:gd name="connsiteX1" fmla="*/ 12192000 w 12192000"/>
              <a:gd name="connsiteY1" fmla="*/ 0 h 5029201"/>
              <a:gd name="connsiteX2" fmla="*/ 12192000 w 12192000"/>
              <a:gd name="connsiteY2" fmla="*/ 2514601 h 5029201"/>
              <a:gd name="connsiteX3" fmla="*/ 12192000 w 12192000"/>
              <a:gd name="connsiteY3" fmla="*/ 5029201 h 5029201"/>
              <a:gd name="connsiteX4" fmla="*/ 0 w 12192000"/>
              <a:gd name="connsiteY4" fmla="*/ 5029201 h 5029201"/>
              <a:gd name="connsiteX5" fmla="*/ 0 w 12192000"/>
              <a:gd name="connsiteY5" fmla="*/ 0 h 502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029201">
                <a:moveTo>
                  <a:pt x="0" y="0"/>
                </a:moveTo>
                <a:lnTo>
                  <a:pt x="12192000" y="0"/>
                </a:lnTo>
                <a:lnTo>
                  <a:pt x="12192000" y="2514601"/>
                </a:lnTo>
                <a:lnTo>
                  <a:pt x="12192000" y="5029201"/>
                </a:lnTo>
                <a:lnTo>
                  <a:pt x="0" y="50292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368" y="5207652"/>
            <a:ext cx="11377264" cy="1533717"/>
          </a:xfrm>
          <a:prstGeom prst="rect">
            <a:avLst/>
          </a:prstGeom>
        </p:spPr>
        <p:txBody>
          <a:bodyPr lIns="274320" rIns="274320" anchor="ctr">
            <a:noAutofit/>
          </a:bodyPr>
          <a:lstStyle>
            <a:lvl1pPr algn="ctr">
              <a:defRPr sz="36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868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80453-BFD1-4016-9D11-9379F0CA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1B970F-CE06-46FC-9B3B-AB0E9F14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CD9018-2FC4-4D10-93DE-74A569B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67A9BE-83A1-4E3B-B233-A905E14B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397855-A6F7-4DFF-946A-66E77BFB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218532"/>
            <a:ext cx="7073256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" y="623557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5462316"/>
            <a:ext cx="7069212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87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77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6AA73-8523-449C-9AC5-756E34F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C16430-80D3-4367-B015-E4C95D000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5D7F07-1CDA-47CF-A919-97F71457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32B281-A56F-4DC9-B72C-3735F577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35487E-C0EC-41D4-AB2E-C749F294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A3398D7-0EE5-4B8B-A741-7B67A950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7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31BC2C-9C3A-4FFA-9BED-72823CDC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7E8DC08-BD5F-4A01-BD95-5F5D98C08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CDF6EF9-5EA7-428E-820E-6D2149F91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6184A95-C829-4153-B651-A080AAD75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7B8B37D-36C1-46C6-8B00-A670EFA1A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58AC823-F274-486A-8EDD-A5308B4D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082569-6E86-4FB9-AFED-D8CE4CE1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E29E068-A31F-4BC2-90D0-2ED0BB85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2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629390-6C92-4D3A-88E8-CB937F1D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604" y="1988840"/>
            <a:ext cx="7128792" cy="2387600"/>
          </a:xfrm>
        </p:spPr>
        <p:txBody>
          <a:bodyPr anchor="b">
            <a:normAutofit/>
          </a:bodyPr>
          <a:lstStyle>
            <a:lvl1pPr algn="ctr">
              <a:defRPr sz="495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B4DF426-A08A-469B-8E41-E54254CD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1604" y="4468515"/>
            <a:ext cx="7128792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10C68-3197-4AED-836A-D5B5FA7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73CCA-1144-47BE-B974-D55E896F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42D73E0-1FCA-4583-BD01-B69717654D26}"/>
              </a:ext>
            </a:extLst>
          </p:cNvPr>
          <p:cNvGrpSpPr/>
          <p:nvPr userDrawn="1"/>
        </p:nvGrpSpPr>
        <p:grpSpPr>
          <a:xfrm>
            <a:off x="418631" y="318086"/>
            <a:ext cx="4225947" cy="3582532"/>
            <a:chOff x="269276" y="101170"/>
            <a:chExt cx="3729078" cy="4215085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Freeform 99">
              <a:extLst>
                <a:ext uri="{FF2B5EF4-FFF2-40B4-BE49-F238E27FC236}">
                  <a16:creationId xmlns="" xmlns:a16="http://schemas.microsoft.com/office/drawing/2014/main" id="{24834CA9-59EE-4D7D-88A0-F96CC8642407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527762" y="982518"/>
              <a:ext cx="831594" cy="898279"/>
            </a:xfrm>
            <a:custGeom>
              <a:avLst/>
              <a:gdLst>
                <a:gd name="T0" fmla="*/ 188 w 849"/>
                <a:gd name="T1" fmla="*/ 0 h 917"/>
                <a:gd name="T2" fmla="*/ 0 w 849"/>
                <a:gd name="T3" fmla="*/ 327 h 917"/>
                <a:gd name="T4" fmla="*/ 849 w 849"/>
                <a:gd name="T5" fmla="*/ 917 h 917"/>
                <a:gd name="T6" fmla="*/ 188 w 849"/>
                <a:gd name="T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917">
                  <a:moveTo>
                    <a:pt x="188" y="0"/>
                  </a:moveTo>
                  <a:lnTo>
                    <a:pt x="0" y="327"/>
                  </a:lnTo>
                  <a:lnTo>
                    <a:pt x="849" y="9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16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01">
              <a:extLst>
                <a:ext uri="{FF2B5EF4-FFF2-40B4-BE49-F238E27FC236}">
                  <a16:creationId xmlns="" xmlns:a16="http://schemas.microsoft.com/office/drawing/2014/main" id="{B5081F65-7585-4EE4-8EF5-E0693172FEA5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5319" y="921682"/>
              <a:ext cx="353035" cy="223590"/>
            </a:xfrm>
            <a:custGeom>
              <a:avLst/>
              <a:gdLst>
                <a:gd name="T0" fmla="*/ 358 w 358"/>
                <a:gd name="T1" fmla="*/ 228 h 228"/>
                <a:gd name="T2" fmla="*/ 36 w 358"/>
                <a:gd name="T3" fmla="*/ 0 h 228"/>
                <a:gd name="T4" fmla="*/ 0 w 358"/>
                <a:gd name="T5" fmla="*/ 228 h 228"/>
                <a:gd name="T6" fmla="*/ 358 w 358"/>
                <a:gd name="T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28">
                  <a:moveTo>
                    <a:pt x="358" y="228"/>
                  </a:moveTo>
                  <a:lnTo>
                    <a:pt x="36" y="0"/>
                  </a:lnTo>
                  <a:lnTo>
                    <a:pt x="0" y="228"/>
                  </a:lnTo>
                  <a:lnTo>
                    <a:pt x="358" y="2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04">
              <a:extLst>
                <a:ext uri="{FF2B5EF4-FFF2-40B4-BE49-F238E27FC236}">
                  <a16:creationId xmlns="" xmlns:a16="http://schemas.microsoft.com/office/drawing/2014/main" id="{5AED991C-583B-4303-9862-18A7CFD24A06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85061" y="2009013"/>
              <a:ext cx="1165017" cy="1212088"/>
            </a:xfrm>
            <a:custGeom>
              <a:avLst/>
              <a:gdLst>
                <a:gd name="T0" fmla="*/ 0 w 1187"/>
                <a:gd name="T1" fmla="*/ 1234 h 1234"/>
                <a:gd name="T2" fmla="*/ 1187 w 1187"/>
                <a:gd name="T3" fmla="*/ 222 h 1234"/>
                <a:gd name="T4" fmla="*/ 585 w 1187"/>
                <a:gd name="T5" fmla="*/ 0 h 1234"/>
                <a:gd name="T6" fmla="*/ 0 w 1187"/>
                <a:gd name="T7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1234">
                  <a:moveTo>
                    <a:pt x="0" y="1234"/>
                  </a:moveTo>
                  <a:lnTo>
                    <a:pt x="1187" y="222"/>
                  </a:lnTo>
                  <a:lnTo>
                    <a:pt x="585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03">
              <a:extLst>
                <a:ext uri="{FF2B5EF4-FFF2-40B4-BE49-F238E27FC236}">
                  <a16:creationId xmlns="" xmlns:a16="http://schemas.microsoft.com/office/drawing/2014/main" id="{469A1EE0-AE63-4614-A836-7E1EF183B0C7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407618" y="101170"/>
              <a:ext cx="1694568" cy="988498"/>
            </a:xfrm>
            <a:custGeom>
              <a:avLst/>
              <a:gdLst>
                <a:gd name="T0" fmla="*/ 0 w 1727"/>
                <a:gd name="T1" fmla="*/ 845 h 1008"/>
                <a:gd name="T2" fmla="*/ 1650 w 1727"/>
                <a:gd name="T3" fmla="*/ 0 h 1008"/>
                <a:gd name="T4" fmla="*/ 1727 w 1727"/>
                <a:gd name="T5" fmla="*/ 338 h 1008"/>
                <a:gd name="T6" fmla="*/ 303 w 1727"/>
                <a:gd name="T7" fmla="*/ 1008 h 1008"/>
                <a:gd name="T8" fmla="*/ 0 w 1727"/>
                <a:gd name="T9" fmla="*/ 84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7" h="1008">
                  <a:moveTo>
                    <a:pt x="0" y="845"/>
                  </a:moveTo>
                  <a:lnTo>
                    <a:pt x="1650" y="0"/>
                  </a:lnTo>
                  <a:lnTo>
                    <a:pt x="1727" y="338"/>
                  </a:lnTo>
                  <a:lnTo>
                    <a:pt x="303" y="1008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="" xmlns:a16="http://schemas.microsoft.com/office/drawing/2014/main" id="{F37DB8D9-AA47-4A86-A3A4-799C3459E336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011962" y="2205890"/>
              <a:ext cx="1165017" cy="2110365"/>
            </a:xfrm>
            <a:custGeom>
              <a:avLst/>
              <a:gdLst>
                <a:gd name="T0" fmla="*/ 1083 w 1187"/>
                <a:gd name="T1" fmla="*/ 2151 h 2151"/>
                <a:gd name="T2" fmla="*/ 1187 w 1187"/>
                <a:gd name="T3" fmla="*/ 0 h 2151"/>
                <a:gd name="T4" fmla="*/ 0 w 1187"/>
                <a:gd name="T5" fmla="*/ 1012 h 2151"/>
                <a:gd name="T6" fmla="*/ 1083 w 1187"/>
                <a:gd name="T7" fmla="*/ 215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2151">
                  <a:moveTo>
                    <a:pt x="1083" y="2151"/>
                  </a:moveTo>
                  <a:lnTo>
                    <a:pt x="1187" y="0"/>
                  </a:lnTo>
                  <a:lnTo>
                    <a:pt x="0" y="1012"/>
                  </a:lnTo>
                  <a:lnTo>
                    <a:pt x="1083" y="2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98">
              <a:extLst>
                <a:ext uri="{FF2B5EF4-FFF2-40B4-BE49-F238E27FC236}">
                  <a16:creationId xmlns="" xmlns:a16="http://schemas.microsoft.com/office/drawing/2014/main" id="{2144474A-579C-45D8-98DA-1FA07135DEE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69276" y="434146"/>
              <a:ext cx="1859318" cy="1376838"/>
            </a:xfrm>
            <a:custGeom>
              <a:avLst/>
              <a:gdLst>
                <a:gd name="T0" fmla="*/ 0 w 1893"/>
                <a:gd name="T1" fmla="*/ 813 h 1404"/>
                <a:gd name="T2" fmla="*/ 1727 w 1893"/>
                <a:gd name="T3" fmla="*/ 0 h 1404"/>
                <a:gd name="T4" fmla="*/ 1893 w 1893"/>
                <a:gd name="T5" fmla="*/ 1404 h 1404"/>
                <a:gd name="T6" fmla="*/ 0 w 1893"/>
                <a:gd name="T7" fmla="*/ 81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3" h="1404">
                  <a:moveTo>
                    <a:pt x="0" y="813"/>
                  </a:moveTo>
                  <a:lnTo>
                    <a:pt x="1727" y="0"/>
                  </a:lnTo>
                  <a:lnTo>
                    <a:pt x="1893" y="1404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CA36894E-F2EB-4A80-9007-5FAB1011FFF6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17095" y="1021821"/>
              <a:ext cx="637086" cy="883902"/>
            </a:xfrm>
            <a:custGeom>
              <a:avLst/>
              <a:gdLst>
                <a:gd name="connsiteX0" fmla="*/ 0 w 637086"/>
                <a:gd name="connsiteY0" fmla="*/ 0 h 883902"/>
                <a:gd name="connsiteX1" fmla="*/ 637086 w 637086"/>
                <a:gd name="connsiteY1" fmla="*/ 883902 h 883902"/>
                <a:gd name="connsiteX2" fmla="*/ 239705 w 637086"/>
                <a:gd name="connsiteY2" fmla="*/ 607724 h 88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086" h="883902">
                  <a:moveTo>
                    <a:pt x="0" y="0"/>
                  </a:moveTo>
                  <a:lnTo>
                    <a:pt x="637086" y="883902"/>
                  </a:lnTo>
                  <a:lnTo>
                    <a:pt x="239705" y="607724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" name="Freeform 100">
              <a:extLst>
                <a:ext uri="{FF2B5EF4-FFF2-40B4-BE49-F238E27FC236}">
                  <a16:creationId xmlns="" xmlns:a16="http://schemas.microsoft.com/office/drawing/2014/main" id="{02662E51-6229-4927-B597-DC56C6A81CEA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41308" y="760837"/>
              <a:ext cx="835518" cy="1172862"/>
            </a:xfrm>
            <a:custGeom>
              <a:avLst/>
              <a:gdLst>
                <a:gd name="T0" fmla="*/ 854 w 854"/>
                <a:gd name="T1" fmla="*/ 0 h 1197"/>
                <a:gd name="T2" fmla="*/ 661 w 854"/>
                <a:gd name="T3" fmla="*/ 1197 h 1197"/>
                <a:gd name="T4" fmla="*/ 0 w 854"/>
                <a:gd name="T5" fmla="*/ 280 h 1197"/>
                <a:gd name="T6" fmla="*/ 854 w 854"/>
                <a:gd name="T7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4" h="1197">
                  <a:moveTo>
                    <a:pt x="854" y="0"/>
                  </a:moveTo>
                  <a:lnTo>
                    <a:pt x="661" y="1197"/>
                  </a:lnTo>
                  <a:lnTo>
                    <a:pt x="0" y="28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B091D8F0-4905-44BA-BD30-6E625289ABA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9652" y="888768"/>
              <a:ext cx="95216" cy="223133"/>
            </a:xfrm>
            <a:custGeom>
              <a:avLst/>
              <a:gdLst>
                <a:gd name="connsiteX0" fmla="*/ 35428 w 95216"/>
                <a:gd name="connsiteY0" fmla="*/ 0 h 223133"/>
                <a:gd name="connsiteX1" fmla="*/ 95216 w 95216"/>
                <a:gd name="connsiteY1" fmla="*/ 223133 h 223133"/>
                <a:gd name="connsiteX2" fmla="*/ 0 w 95216"/>
                <a:gd name="connsiteY2" fmla="*/ 223133 h 22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16" h="223133">
                  <a:moveTo>
                    <a:pt x="35428" y="0"/>
                  </a:moveTo>
                  <a:lnTo>
                    <a:pt x="95216" y="223133"/>
                  </a:lnTo>
                  <a:lnTo>
                    <a:pt x="0" y="223133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8" name="Freeform 102">
              <a:extLst>
                <a:ext uri="{FF2B5EF4-FFF2-40B4-BE49-F238E27FC236}">
                  <a16:creationId xmlns="" xmlns:a16="http://schemas.microsoft.com/office/drawing/2014/main" id="{099FF799-F1B7-4F8D-BAE2-640806338438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19446" y="414591"/>
              <a:ext cx="843363" cy="737451"/>
            </a:xfrm>
            <a:custGeom>
              <a:avLst/>
              <a:gdLst>
                <a:gd name="T0" fmla="*/ 0 w 860"/>
                <a:gd name="T1" fmla="*/ 0 h 752"/>
                <a:gd name="T2" fmla="*/ 860 w 860"/>
                <a:gd name="T3" fmla="*/ 425 h 752"/>
                <a:gd name="T4" fmla="*/ 672 w 860"/>
                <a:gd name="T5" fmla="*/ 752 h 752"/>
                <a:gd name="T6" fmla="*/ 77 w 860"/>
                <a:gd name="T7" fmla="*/ 338 h 752"/>
                <a:gd name="T8" fmla="*/ 0 w 860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752">
                  <a:moveTo>
                    <a:pt x="0" y="0"/>
                  </a:moveTo>
                  <a:lnTo>
                    <a:pt x="860" y="425"/>
                  </a:lnTo>
                  <a:lnTo>
                    <a:pt x="672" y="752"/>
                  </a:lnTo>
                  <a:lnTo>
                    <a:pt x="77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0AA56461-9E7B-477F-B1D1-097F14FB9C5C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79967" y="325841"/>
              <a:ext cx="74528" cy="362005"/>
            </a:xfrm>
            <a:custGeom>
              <a:avLst/>
              <a:gdLst>
                <a:gd name="connsiteX0" fmla="*/ 0 w 74528"/>
                <a:gd name="connsiteY0" fmla="*/ 0 h 362005"/>
                <a:gd name="connsiteX1" fmla="*/ 74528 w 74528"/>
                <a:gd name="connsiteY1" fmla="*/ 326960 h 362005"/>
                <a:gd name="connsiteX2" fmla="*/ 0 w 74528"/>
                <a:gd name="connsiteY2" fmla="*/ 362005 h 36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28" h="362005">
                  <a:moveTo>
                    <a:pt x="0" y="0"/>
                  </a:moveTo>
                  <a:lnTo>
                    <a:pt x="74528" y="326960"/>
                  </a:lnTo>
                  <a:lnTo>
                    <a:pt x="0" y="36200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6278E340-A66B-4891-8154-36417EF5030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775590" y="2086757"/>
              <a:ext cx="694907" cy="219666"/>
            </a:xfrm>
            <a:custGeom>
              <a:avLst/>
              <a:gdLst>
                <a:gd name="connsiteX0" fmla="*/ 104056 w 694907"/>
                <a:gd name="connsiteY0" fmla="*/ 0 h 219666"/>
                <a:gd name="connsiteX1" fmla="*/ 694907 w 694907"/>
                <a:gd name="connsiteY1" fmla="*/ 218058 h 219666"/>
                <a:gd name="connsiteX2" fmla="*/ 693022 w 694907"/>
                <a:gd name="connsiteY2" fmla="*/ 219666 h 219666"/>
                <a:gd name="connsiteX3" fmla="*/ 0 w 694907"/>
                <a:gd name="connsiteY3" fmla="*/ 219666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907" h="219666">
                  <a:moveTo>
                    <a:pt x="104056" y="0"/>
                  </a:moveTo>
                  <a:lnTo>
                    <a:pt x="694907" y="218058"/>
                  </a:lnTo>
                  <a:lnTo>
                    <a:pt x="693022" y="219666"/>
                  </a:lnTo>
                  <a:lnTo>
                    <a:pt x="0" y="219666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ADD9CF0C-9A4E-4AA4-B0FC-7E67C20AF0E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56551" y="2224925"/>
              <a:ext cx="1165017" cy="993066"/>
            </a:xfrm>
            <a:custGeom>
              <a:avLst/>
              <a:gdLst>
                <a:gd name="connsiteX0" fmla="*/ 1165017 w 1165017"/>
                <a:gd name="connsiteY0" fmla="*/ 0 h 993066"/>
                <a:gd name="connsiteX1" fmla="*/ 1154626 w 1165017"/>
                <a:gd name="connsiteY1" fmla="*/ 214828 h 993066"/>
                <a:gd name="connsiteX2" fmla="*/ 175 w 1165017"/>
                <a:gd name="connsiteY2" fmla="*/ 993066 h 993066"/>
                <a:gd name="connsiteX3" fmla="*/ 0 w 1165017"/>
                <a:gd name="connsiteY3" fmla="*/ 992882 h 99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17" h="993066">
                  <a:moveTo>
                    <a:pt x="1165017" y="0"/>
                  </a:moveTo>
                  <a:lnTo>
                    <a:pt x="1154626" y="214828"/>
                  </a:lnTo>
                  <a:lnTo>
                    <a:pt x="175" y="993066"/>
                  </a:lnTo>
                  <a:lnTo>
                    <a:pt x="0" y="992882"/>
                  </a:lnTo>
                  <a:close/>
                </a:path>
              </a:pathLst>
            </a:custGeom>
            <a:solidFill>
              <a:srgbClr val="8F154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2" name="Freeform 97">
              <a:extLst>
                <a:ext uri="{FF2B5EF4-FFF2-40B4-BE49-F238E27FC236}">
                  <a16:creationId xmlns="" xmlns:a16="http://schemas.microsoft.com/office/drawing/2014/main" id="{AB8303F2-082B-40F0-A38C-8E03F5CE0ED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885228" y="811629"/>
              <a:ext cx="1416064" cy="1596504"/>
            </a:xfrm>
            <a:custGeom>
              <a:avLst/>
              <a:gdLst>
                <a:gd name="T0" fmla="*/ 1444 w 1444"/>
                <a:gd name="T1" fmla="*/ 1004 h 1626"/>
                <a:gd name="T2" fmla="*/ 0 w 1444"/>
                <a:gd name="T3" fmla="*/ 0 h 1626"/>
                <a:gd name="T4" fmla="*/ 166 w 1444"/>
                <a:gd name="T5" fmla="*/ 1404 h 1626"/>
                <a:gd name="T6" fmla="*/ 768 w 1444"/>
                <a:gd name="T7" fmla="*/ 1626 h 1626"/>
                <a:gd name="T8" fmla="*/ 1444 w 1444"/>
                <a:gd name="T9" fmla="*/ 1004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626">
                  <a:moveTo>
                    <a:pt x="1444" y="1004"/>
                  </a:moveTo>
                  <a:lnTo>
                    <a:pt x="0" y="0"/>
                  </a:lnTo>
                  <a:lnTo>
                    <a:pt x="166" y="1404"/>
                  </a:lnTo>
                  <a:lnTo>
                    <a:pt x="768" y="1626"/>
                  </a:lnTo>
                  <a:lnTo>
                    <a:pt x="1444" y="1004"/>
                  </a:lnTo>
                  <a:close/>
                </a:path>
              </a:pathLst>
            </a:custGeom>
            <a:solidFill>
              <a:srgbClr val="0F8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14EAC51A-EC39-48F1-9748-B84427BA12C3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926972" y="668003"/>
              <a:ext cx="283372" cy="1423054"/>
            </a:xfrm>
            <a:custGeom>
              <a:avLst/>
              <a:gdLst>
                <a:gd name="connsiteX0" fmla="*/ 0 w 283372"/>
                <a:gd name="connsiteY0" fmla="*/ 0 h 1423054"/>
                <a:gd name="connsiteX1" fmla="*/ 1806 w 283372"/>
                <a:gd name="connsiteY1" fmla="*/ 1257 h 1423054"/>
                <a:gd name="connsiteX2" fmla="*/ 283372 w 283372"/>
                <a:gd name="connsiteY2" fmla="*/ 1423054 h 1423054"/>
                <a:gd name="connsiteX3" fmla="*/ 162789 w 283372"/>
                <a:gd name="connsiteY3" fmla="*/ 1378531 h 1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372" h="1423054">
                  <a:moveTo>
                    <a:pt x="0" y="0"/>
                  </a:moveTo>
                  <a:lnTo>
                    <a:pt x="1806" y="1257"/>
                  </a:lnTo>
                  <a:lnTo>
                    <a:pt x="283372" y="1423054"/>
                  </a:lnTo>
                  <a:lnTo>
                    <a:pt x="162789" y="1378531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80537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E9A59B0-DD53-493E-AB37-1E8FF862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944F88E-EEAC-4B81-9D91-D37CEAA0D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6A6443-FF3B-4C5F-AB5F-BD78ED59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CED3D5-48C7-4E05-B836-79712F0E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1F8070-0F11-4AD3-92CC-3B3BDDAF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7FA0B35-FAE3-4467-BC04-CD763D2E4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CAED57-97A7-4BE0-AC2E-354C918B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7DAE24B-27A4-4E52-97D6-A972D125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84D3970-44DF-40F7-9B4E-4C2247A2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31CA89-9580-4259-873E-2233806E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BCA8701-DE9A-4B2E-A3FA-E2574A644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86316CE-59E5-4328-BF3F-3CCA6A981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7A1FD8B-E917-4354-B941-734A4DD4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F47845F-57E5-4585-A49A-98018B45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0CE2F74-8297-44C3-B0C4-50C94451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56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4CC75-FE53-4B03-A02C-FA485BC7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F9D6577-060E-4480-88DC-DF8A2252D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8A923A-F5F6-43C3-8043-529355E5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B5B201-C716-4B89-B5EA-35D6EA93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3BD1B7-B09F-4173-899F-76A8FD7B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05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47DD13C-EE40-4C8A-B8E0-6FDD67138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C6E2743-5115-4525-BE28-DE1A8883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99DDB1-E8E7-4F0C-AB49-F1C811C8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D4959C-8C25-44E3-AF92-5EFBEAE5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2F717D-7BF2-4B16-A76C-F8FF1FA0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93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7866" y="6216530"/>
            <a:ext cx="2170364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0731349" y="4937768"/>
            <a:ext cx="1460651" cy="108352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7696557" y="6336793"/>
            <a:ext cx="1470980" cy="307777"/>
            <a:chOff x="8616280" y="6285754"/>
            <a:chExt cx="1103235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8616280" y="6285754"/>
              <a:ext cx="11032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2">
                      <a:lumMod val="75000"/>
                    </a:schemeClr>
                  </a:solidFill>
                </a:rPr>
                <a:t>Made with       by </a:t>
              </a:r>
            </a:p>
          </p:txBody>
        </p:sp>
        <p:sp>
          <p:nvSpPr>
            <p:cNvPr id="11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196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3C80A8F4-9BDA-4EB7-88A8-C7D4A7FA0121}"/>
              </a:ext>
            </a:extLst>
          </p:cNvPr>
          <p:cNvSpPr>
            <a:spLocks/>
          </p:cNvSpPr>
          <p:nvPr userDrawn="1"/>
        </p:nvSpPr>
        <p:spPr bwMode="auto">
          <a:xfrm>
            <a:off x="767407" y="453425"/>
            <a:ext cx="10718168" cy="5295922"/>
          </a:xfrm>
          <a:custGeom>
            <a:avLst/>
            <a:gdLst>
              <a:gd name="connsiteX0" fmla="*/ 1335358 w 10718168"/>
              <a:gd name="connsiteY0" fmla="*/ 0 h 5295922"/>
              <a:gd name="connsiteX1" fmla="*/ 1335358 w 10718168"/>
              <a:gd name="connsiteY1" fmla="*/ 1033549 h 5295922"/>
              <a:gd name="connsiteX2" fmla="*/ 3474142 w 10718168"/>
              <a:gd name="connsiteY2" fmla="*/ 1213095 h 5295922"/>
              <a:gd name="connsiteX3" fmla="*/ 3482583 w 10718168"/>
              <a:gd name="connsiteY3" fmla="*/ 1212138 h 5295922"/>
              <a:gd name="connsiteX4" fmla="*/ 3482583 w 10718168"/>
              <a:gd name="connsiteY4" fmla="*/ 1213803 h 5295922"/>
              <a:gd name="connsiteX5" fmla="*/ 3482583 w 10718168"/>
              <a:gd name="connsiteY5" fmla="*/ 1688800 h 5295922"/>
              <a:gd name="connsiteX6" fmla="*/ 10657183 w 10718168"/>
              <a:gd name="connsiteY6" fmla="*/ 1953750 h 5295922"/>
              <a:gd name="connsiteX7" fmla="*/ 10657183 w 10718168"/>
              <a:gd name="connsiteY7" fmla="*/ 2007494 h 5295922"/>
              <a:gd name="connsiteX8" fmla="*/ 10718168 w 10718168"/>
              <a:gd name="connsiteY8" fmla="*/ 1994698 h 5295922"/>
              <a:gd name="connsiteX9" fmla="*/ 10718168 w 10718168"/>
              <a:gd name="connsiteY9" fmla="*/ 3615046 h 5295922"/>
              <a:gd name="connsiteX10" fmla="*/ 10657183 w 10718168"/>
              <a:gd name="connsiteY10" fmla="*/ 3624574 h 5295922"/>
              <a:gd name="connsiteX11" fmla="*/ 10657183 w 10718168"/>
              <a:gd name="connsiteY11" fmla="*/ 3640793 h 5295922"/>
              <a:gd name="connsiteX12" fmla="*/ 10525898 w 10718168"/>
              <a:gd name="connsiteY12" fmla="*/ 3645087 h 5295922"/>
              <a:gd name="connsiteX13" fmla="*/ 10063658 w 10718168"/>
              <a:gd name="connsiteY13" fmla="*/ 3717310 h 5295922"/>
              <a:gd name="connsiteX14" fmla="*/ 10063658 w 10718168"/>
              <a:gd name="connsiteY14" fmla="*/ 4411567 h 5295922"/>
              <a:gd name="connsiteX15" fmla="*/ 10063658 w 10718168"/>
              <a:gd name="connsiteY15" fmla="*/ 4412130 h 5295922"/>
              <a:gd name="connsiteX16" fmla="*/ 10063226 w 10718168"/>
              <a:gd name="connsiteY16" fmla="*/ 4412097 h 5295922"/>
              <a:gd name="connsiteX17" fmla="*/ 9342016 w 10718168"/>
              <a:gd name="connsiteY17" fmla="*/ 5295922 h 5295922"/>
              <a:gd name="connsiteX18" fmla="*/ 9342016 w 10718168"/>
              <a:gd name="connsiteY18" fmla="*/ 4355888 h 5295922"/>
              <a:gd name="connsiteX19" fmla="*/ 7096653 w 10718168"/>
              <a:gd name="connsiteY19" fmla="*/ 4180893 h 5295922"/>
              <a:gd name="connsiteX20" fmla="*/ 7093181 w 10718168"/>
              <a:gd name="connsiteY20" fmla="*/ 4181435 h 5295922"/>
              <a:gd name="connsiteX21" fmla="*/ 7093181 w 10718168"/>
              <a:gd name="connsiteY21" fmla="*/ 4180622 h 5295922"/>
              <a:gd name="connsiteX22" fmla="*/ 7093181 w 10718168"/>
              <a:gd name="connsiteY22" fmla="*/ 3757374 h 5295922"/>
              <a:gd name="connsiteX23" fmla="*/ 27350 w 10718168"/>
              <a:gd name="connsiteY23" fmla="*/ 3988503 h 5295922"/>
              <a:gd name="connsiteX24" fmla="*/ 24588 w 10718168"/>
              <a:gd name="connsiteY24" fmla="*/ 3989397 h 5295922"/>
              <a:gd name="connsiteX25" fmla="*/ 24588 w 10718168"/>
              <a:gd name="connsiteY25" fmla="*/ 3988593 h 5295922"/>
              <a:gd name="connsiteX26" fmla="*/ 0 w 10718168"/>
              <a:gd name="connsiteY26" fmla="*/ 3989397 h 5295922"/>
              <a:gd name="connsiteX27" fmla="*/ 0 w 10718168"/>
              <a:gd name="connsiteY27" fmla="*/ 1560192 h 5295922"/>
              <a:gd name="connsiteX28" fmla="*/ 312361 w 10718168"/>
              <a:gd name="connsiteY28" fmla="*/ 1571727 h 5295922"/>
              <a:gd name="connsiteX29" fmla="*/ 646322 w 10718168"/>
              <a:gd name="connsiteY29" fmla="*/ 1533847 h 5295922"/>
              <a:gd name="connsiteX30" fmla="*/ 646322 w 10718168"/>
              <a:gd name="connsiteY30" fmla="*/ 975705 h 5295922"/>
              <a:gd name="connsiteX31" fmla="*/ 646322 w 10718168"/>
              <a:gd name="connsiteY31" fmla="*/ 975704 h 52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718168" h="5295922">
                <a:moveTo>
                  <a:pt x="1335358" y="0"/>
                </a:moveTo>
                <a:lnTo>
                  <a:pt x="1335358" y="1033549"/>
                </a:lnTo>
                <a:lnTo>
                  <a:pt x="3474142" y="1213095"/>
                </a:lnTo>
                <a:lnTo>
                  <a:pt x="3482583" y="1212138"/>
                </a:lnTo>
                <a:lnTo>
                  <a:pt x="3482583" y="1213803"/>
                </a:lnTo>
                <a:lnTo>
                  <a:pt x="3482583" y="1688800"/>
                </a:lnTo>
                <a:lnTo>
                  <a:pt x="10657183" y="1953750"/>
                </a:lnTo>
                <a:lnTo>
                  <a:pt x="10657183" y="2007494"/>
                </a:lnTo>
                <a:lnTo>
                  <a:pt x="10718168" y="1994698"/>
                </a:lnTo>
                <a:lnTo>
                  <a:pt x="10718168" y="3615046"/>
                </a:lnTo>
                <a:lnTo>
                  <a:pt x="10657183" y="3624574"/>
                </a:lnTo>
                <a:lnTo>
                  <a:pt x="10657183" y="3640793"/>
                </a:lnTo>
                <a:lnTo>
                  <a:pt x="10525898" y="3645087"/>
                </a:lnTo>
                <a:lnTo>
                  <a:pt x="10063658" y="3717310"/>
                </a:lnTo>
                <a:lnTo>
                  <a:pt x="10063658" y="4411567"/>
                </a:lnTo>
                <a:lnTo>
                  <a:pt x="10063658" y="4412130"/>
                </a:lnTo>
                <a:lnTo>
                  <a:pt x="10063226" y="4412097"/>
                </a:lnTo>
                <a:lnTo>
                  <a:pt x="9342016" y="5295922"/>
                </a:lnTo>
                <a:lnTo>
                  <a:pt x="9342016" y="4355888"/>
                </a:lnTo>
                <a:lnTo>
                  <a:pt x="7096653" y="4180893"/>
                </a:lnTo>
                <a:lnTo>
                  <a:pt x="7093181" y="4181435"/>
                </a:lnTo>
                <a:lnTo>
                  <a:pt x="7093181" y="4180622"/>
                </a:lnTo>
                <a:lnTo>
                  <a:pt x="7093181" y="3757374"/>
                </a:lnTo>
                <a:lnTo>
                  <a:pt x="27350" y="3988503"/>
                </a:lnTo>
                <a:lnTo>
                  <a:pt x="24588" y="3989397"/>
                </a:lnTo>
                <a:lnTo>
                  <a:pt x="24588" y="3988593"/>
                </a:lnTo>
                <a:lnTo>
                  <a:pt x="0" y="3989397"/>
                </a:lnTo>
                <a:lnTo>
                  <a:pt x="0" y="1560192"/>
                </a:lnTo>
                <a:lnTo>
                  <a:pt x="312361" y="1571727"/>
                </a:lnTo>
                <a:lnTo>
                  <a:pt x="646322" y="1533847"/>
                </a:lnTo>
                <a:lnTo>
                  <a:pt x="646322" y="975705"/>
                </a:lnTo>
                <a:lnTo>
                  <a:pt x="646322" y="9757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2" name="Freeform 61">
            <a:extLst>
              <a:ext uri="{FF2B5EF4-FFF2-40B4-BE49-F238E27FC236}">
                <a16:creationId xmlns="" xmlns:a16="http://schemas.microsoft.com/office/drawing/2014/main" id="{000F77C8-9C19-4E2E-905D-DEEBCDF559A4}"/>
              </a:ext>
            </a:extLst>
          </p:cNvPr>
          <p:cNvSpPr>
            <a:spLocks/>
          </p:cNvSpPr>
          <p:nvPr userDrawn="1"/>
        </p:nvSpPr>
        <p:spPr bwMode="auto">
          <a:xfrm>
            <a:off x="1387804" y="280842"/>
            <a:ext cx="755139" cy="3543880"/>
          </a:xfrm>
          <a:custGeom>
            <a:avLst/>
            <a:gdLst>
              <a:gd name="T0" fmla="*/ 859 w 859"/>
              <a:gd name="T1" fmla="*/ 0 h 4036"/>
              <a:gd name="T2" fmla="*/ 0 w 859"/>
              <a:gd name="T3" fmla="*/ 1172 h 4036"/>
              <a:gd name="T4" fmla="*/ 0 w 859"/>
              <a:gd name="T5" fmla="*/ 4036 h 4036"/>
              <a:gd name="T6" fmla="*/ 859 w 859"/>
              <a:gd name="T7" fmla="*/ 1991 h 4036"/>
              <a:gd name="T8" fmla="*/ 859 w 859"/>
              <a:gd name="T9" fmla="*/ 0 h 4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4036">
                <a:moveTo>
                  <a:pt x="859" y="0"/>
                </a:moveTo>
                <a:lnTo>
                  <a:pt x="0" y="1172"/>
                </a:lnTo>
                <a:lnTo>
                  <a:pt x="0" y="4036"/>
                </a:lnTo>
                <a:lnTo>
                  <a:pt x="859" y="1991"/>
                </a:lnTo>
                <a:lnTo>
                  <a:pt x="8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62">
            <a:extLst>
              <a:ext uri="{FF2B5EF4-FFF2-40B4-BE49-F238E27FC236}">
                <a16:creationId xmlns="" xmlns:a16="http://schemas.microsoft.com/office/drawing/2014/main" id="{F932A371-523F-4812-A143-04D920E5C259}"/>
              </a:ext>
            </a:extLst>
          </p:cNvPr>
          <p:cNvSpPr>
            <a:spLocks/>
          </p:cNvSpPr>
          <p:nvPr userDrawn="1"/>
        </p:nvSpPr>
        <p:spPr bwMode="auto">
          <a:xfrm>
            <a:off x="1387805" y="1309938"/>
            <a:ext cx="3108359" cy="2514784"/>
          </a:xfrm>
          <a:custGeom>
            <a:avLst/>
            <a:gdLst>
              <a:gd name="T0" fmla="*/ 3538 w 3538"/>
              <a:gd name="T1" fmla="*/ 286 h 2864"/>
              <a:gd name="T2" fmla="*/ 0 w 3538"/>
              <a:gd name="T3" fmla="*/ 0 h 2864"/>
              <a:gd name="T4" fmla="*/ 0 w 3538"/>
              <a:gd name="T5" fmla="*/ 2864 h 2864"/>
              <a:gd name="T6" fmla="*/ 3538 w 3538"/>
              <a:gd name="T7" fmla="*/ 2276 h 2864"/>
              <a:gd name="T8" fmla="*/ 3538 w 3538"/>
              <a:gd name="T9" fmla="*/ 286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8" h="2864">
                <a:moveTo>
                  <a:pt x="3538" y="286"/>
                </a:moveTo>
                <a:lnTo>
                  <a:pt x="0" y="0"/>
                </a:lnTo>
                <a:lnTo>
                  <a:pt x="0" y="2864"/>
                </a:lnTo>
                <a:lnTo>
                  <a:pt x="3538" y="2276"/>
                </a:lnTo>
                <a:lnTo>
                  <a:pt x="3538" y="2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Freeform 63">
            <a:extLst>
              <a:ext uri="{FF2B5EF4-FFF2-40B4-BE49-F238E27FC236}">
                <a16:creationId xmlns="" xmlns:a16="http://schemas.microsoft.com/office/drawing/2014/main" id="{F78364EA-E3BB-48A2-8989-233357363D87}"/>
              </a:ext>
            </a:extLst>
          </p:cNvPr>
          <p:cNvSpPr>
            <a:spLocks/>
          </p:cNvSpPr>
          <p:nvPr userDrawn="1"/>
        </p:nvSpPr>
        <p:spPr bwMode="auto">
          <a:xfrm>
            <a:off x="706424" y="1559308"/>
            <a:ext cx="3789739" cy="2929232"/>
          </a:xfrm>
          <a:custGeom>
            <a:avLst/>
            <a:gdLst>
              <a:gd name="T0" fmla="*/ 4317 w 4317"/>
              <a:gd name="T1" fmla="*/ 0 h 3335"/>
              <a:gd name="T2" fmla="*/ 0 w 4317"/>
              <a:gd name="T3" fmla="*/ 471 h 3335"/>
              <a:gd name="T4" fmla="*/ 0 w 4317"/>
              <a:gd name="T5" fmla="*/ 3335 h 3335"/>
              <a:gd name="T6" fmla="*/ 4317 w 4317"/>
              <a:gd name="T7" fmla="*/ 1990 h 3335"/>
              <a:gd name="T8" fmla="*/ 4317 w 4317"/>
              <a:gd name="T9" fmla="*/ 0 h 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7" h="3335">
                <a:moveTo>
                  <a:pt x="4317" y="0"/>
                </a:moveTo>
                <a:lnTo>
                  <a:pt x="0" y="471"/>
                </a:lnTo>
                <a:lnTo>
                  <a:pt x="0" y="3335"/>
                </a:lnTo>
                <a:lnTo>
                  <a:pt x="4317" y="1990"/>
                </a:lnTo>
                <a:lnTo>
                  <a:pt x="43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64">
            <a:extLst>
              <a:ext uri="{FF2B5EF4-FFF2-40B4-BE49-F238E27FC236}">
                <a16:creationId xmlns="" xmlns:a16="http://schemas.microsoft.com/office/drawing/2014/main" id="{5D93D4F7-054C-43FD-B152-525E86F3D0F6}"/>
              </a:ext>
            </a:extLst>
          </p:cNvPr>
          <p:cNvSpPr>
            <a:spLocks/>
          </p:cNvSpPr>
          <p:nvPr userDrawn="1"/>
        </p:nvSpPr>
        <p:spPr bwMode="auto">
          <a:xfrm>
            <a:off x="10073645" y="2848314"/>
            <a:ext cx="755139" cy="3104845"/>
          </a:xfrm>
          <a:custGeom>
            <a:avLst/>
            <a:gdLst>
              <a:gd name="T0" fmla="*/ 0 w 859"/>
              <a:gd name="T1" fmla="*/ 3537 h 3537"/>
              <a:gd name="T2" fmla="*/ 859 w 859"/>
              <a:gd name="T3" fmla="*/ 2448 h 3537"/>
              <a:gd name="T4" fmla="*/ 859 w 859"/>
              <a:gd name="T5" fmla="*/ 0 h 3537"/>
              <a:gd name="T6" fmla="*/ 0 w 859"/>
              <a:gd name="T7" fmla="*/ 1423 h 3537"/>
              <a:gd name="T8" fmla="*/ 0 w 859"/>
              <a:gd name="T9" fmla="*/ 3537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3537">
                <a:moveTo>
                  <a:pt x="0" y="3537"/>
                </a:moveTo>
                <a:lnTo>
                  <a:pt x="859" y="2448"/>
                </a:lnTo>
                <a:lnTo>
                  <a:pt x="859" y="0"/>
                </a:lnTo>
                <a:lnTo>
                  <a:pt x="0" y="1423"/>
                </a:lnTo>
                <a:lnTo>
                  <a:pt x="0" y="35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65">
            <a:extLst>
              <a:ext uri="{FF2B5EF4-FFF2-40B4-BE49-F238E27FC236}">
                <a16:creationId xmlns="" xmlns:a16="http://schemas.microsoft.com/office/drawing/2014/main" id="{288EE74C-0E2B-44DA-8405-34C0AB8618B9}"/>
              </a:ext>
            </a:extLst>
          </p:cNvPr>
          <p:cNvSpPr>
            <a:spLocks/>
          </p:cNvSpPr>
          <p:nvPr userDrawn="1"/>
        </p:nvSpPr>
        <p:spPr bwMode="auto">
          <a:xfrm>
            <a:off x="7720426" y="2848312"/>
            <a:ext cx="3108359" cy="2149508"/>
          </a:xfrm>
          <a:custGeom>
            <a:avLst/>
            <a:gdLst>
              <a:gd name="T0" fmla="*/ 0 w 3539"/>
              <a:gd name="T1" fmla="*/ 2163 h 2448"/>
              <a:gd name="T2" fmla="*/ 3539 w 3539"/>
              <a:gd name="T3" fmla="*/ 2448 h 2448"/>
              <a:gd name="T4" fmla="*/ 3539 w 3539"/>
              <a:gd name="T5" fmla="*/ 0 h 2448"/>
              <a:gd name="T6" fmla="*/ 0 w 3539"/>
              <a:gd name="T7" fmla="*/ 408 h 2448"/>
              <a:gd name="T8" fmla="*/ 0 w 3539"/>
              <a:gd name="T9" fmla="*/ 2163 h 2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9" h="2448">
                <a:moveTo>
                  <a:pt x="0" y="2163"/>
                </a:moveTo>
                <a:lnTo>
                  <a:pt x="3539" y="2448"/>
                </a:lnTo>
                <a:lnTo>
                  <a:pt x="3539" y="0"/>
                </a:lnTo>
                <a:lnTo>
                  <a:pt x="0" y="408"/>
                </a:lnTo>
                <a:lnTo>
                  <a:pt x="0" y="2163"/>
                </a:lnTo>
                <a:close/>
              </a:path>
            </a:pathLst>
          </a:custGeom>
          <a:solidFill>
            <a:srgbClr val="F16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66">
            <a:extLst>
              <a:ext uri="{FF2B5EF4-FFF2-40B4-BE49-F238E27FC236}">
                <a16:creationId xmlns="" xmlns:a16="http://schemas.microsoft.com/office/drawing/2014/main" id="{F3D25A54-F35B-4892-AB61-FF0A90C98F54}"/>
              </a:ext>
            </a:extLst>
          </p:cNvPr>
          <p:cNvSpPr>
            <a:spLocks/>
          </p:cNvSpPr>
          <p:nvPr userDrawn="1"/>
        </p:nvSpPr>
        <p:spPr bwMode="auto">
          <a:xfrm>
            <a:off x="7720425" y="2384692"/>
            <a:ext cx="3793251" cy="2363758"/>
          </a:xfrm>
          <a:custGeom>
            <a:avLst/>
            <a:gdLst>
              <a:gd name="T0" fmla="*/ 0 w 4318"/>
              <a:gd name="T1" fmla="*/ 2691 h 2691"/>
              <a:gd name="T2" fmla="*/ 4318 w 4318"/>
              <a:gd name="T3" fmla="*/ 1994 h 2691"/>
              <a:gd name="T4" fmla="*/ 4318 w 4318"/>
              <a:gd name="T5" fmla="*/ 0 h 2691"/>
              <a:gd name="T6" fmla="*/ 0 w 4318"/>
              <a:gd name="T7" fmla="*/ 936 h 2691"/>
              <a:gd name="T8" fmla="*/ 0 w 4318"/>
              <a:gd name="T9" fmla="*/ 2691 h 2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8" h="2691">
                <a:moveTo>
                  <a:pt x="0" y="2691"/>
                </a:moveTo>
                <a:lnTo>
                  <a:pt x="4318" y="1994"/>
                </a:lnTo>
                <a:lnTo>
                  <a:pt x="4318" y="0"/>
                </a:lnTo>
                <a:lnTo>
                  <a:pt x="0" y="936"/>
                </a:lnTo>
                <a:lnTo>
                  <a:pt x="0" y="2691"/>
                </a:lnTo>
                <a:close/>
              </a:path>
            </a:pathLst>
          </a:custGeom>
          <a:solidFill>
            <a:srgbClr val="913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Freeform 67">
            <a:extLst>
              <a:ext uri="{FF2B5EF4-FFF2-40B4-BE49-F238E27FC236}">
                <a16:creationId xmlns="" xmlns:a16="http://schemas.microsoft.com/office/drawing/2014/main" id="{3C501A6C-4F3C-464E-8EA2-55CC7D29F231}"/>
              </a:ext>
            </a:extLst>
          </p:cNvPr>
          <p:cNvSpPr>
            <a:spLocks/>
          </p:cNvSpPr>
          <p:nvPr userDrawn="1"/>
        </p:nvSpPr>
        <p:spPr bwMode="auto">
          <a:xfrm>
            <a:off x="678326" y="1973755"/>
            <a:ext cx="10835351" cy="2514784"/>
          </a:xfrm>
          <a:custGeom>
            <a:avLst/>
            <a:gdLst>
              <a:gd name="T0" fmla="*/ 12341 w 12341"/>
              <a:gd name="T1" fmla="*/ 464 h 2864"/>
              <a:gd name="T2" fmla="*/ 0 w 12341"/>
              <a:gd name="T3" fmla="*/ 0 h 2864"/>
              <a:gd name="T4" fmla="*/ 0 w 12341"/>
              <a:gd name="T5" fmla="*/ 2864 h 2864"/>
              <a:gd name="T6" fmla="*/ 12341 w 12341"/>
              <a:gd name="T7" fmla="*/ 2453 h 2864"/>
              <a:gd name="T8" fmla="*/ 12341 w 12341"/>
              <a:gd name="T9" fmla="*/ 464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1" h="2864">
                <a:moveTo>
                  <a:pt x="12341" y="464"/>
                </a:moveTo>
                <a:lnTo>
                  <a:pt x="0" y="0"/>
                </a:lnTo>
                <a:lnTo>
                  <a:pt x="0" y="2864"/>
                </a:lnTo>
                <a:lnTo>
                  <a:pt x="12341" y="2453"/>
                </a:lnTo>
                <a:lnTo>
                  <a:pt x="12341" y="4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10C68-3197-4AED-836A-D5B5FA778B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73CCA-1144-47BE-B974-D55E896FCCB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29BFED20-407D-483F-B81D-BC1AE1BDC635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2037347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9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="" xmlns:a16="http://schemas.microsoft.com/office/drawing/2014/main" id="{A75D016D-9F9C-4A90-8CA1-9CE0319B4C1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4451218"/>
            <a:ext cx="8244408" cy="1655762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590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F4603C0-F089-47D7-A6DD-FF875867C6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074515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1A291EF-8623-4D69-897A-9FFB15291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143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" y="4763950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339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0731349" y="5774480"/>
            <a:ext cx="1460651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36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868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629390-6C92-4D3A-88E8-CB937F1D2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1604" y="1988840"/>
            <a:ext cx="7128792" cy="2387600"/>
          </a:xfrm>
        </p:spPr>
        <p:txBody>
          <a:bodyPr anchor="b">
            <a:normAutofit/>
          </a:bodyPr>
          <a:lstStyle>
            <a:lvl1pPr algn="ctr">
              <a:defRPr sz="4950" b="1">
                <a:solidFill>
                  <a:srgbClr val="32395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B4DF426-A08A-469B-8E41-E54254CD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1604" y="4468515"/>
            <a:ext cx="7128792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10C68-3197-4AED-836A-D5B5FA77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73CCA-1144-47BE-B974-D55E896F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F5DC5692-0414-450D-8849-EE61DFAB33C3}"/>
              </a:ext>
            </a:extLst>
          </p:cNvPr>
          <p:cNvGrpSpPr/>
          <p:nvPr userDrawn="1"/>
        </p:nvGrpSpPr>
        <p:grpSpPr>
          <a:xfrm>
            <a:off x="418631" y="318086"/>
            <a:ext cx="4225947" cy="3582532"/>
            <a:chOff x="269276" y="101170"/>
            <a:chExt cx="3729078" cy="4215085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37" name="Freeform 99">
              <a:extLst>
                <a:ext uri="{FF2B5EF4-FFF2-40B4-BE49-F238E27FC236}">
                  <a16:creationId xmlns="" xmlns:a16="http://schemas.microsoft.com/office/drawing/2014/main" id="{0CE39DB4-7AFE-4E23-8B48-2070285E908F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527762" y="982518"/>
              <a:ext cx="831594" cy="898279"/>
            </a:xfrm>
            <a:custGeom>
              <a:avLst/>
              <a:gdLst>
                <a:gd name="T0" fmla="*/ 188 w 849"/>
                <a:gd name="T1" fmla="*/ 0 h 917"/>
                <a:gd name="T2" fmla="*/ 0 w 849"/>
                <a:gd name="T3" fmla="*/ 327 h 917"/>
                <a:gd name="T4" fmla="*/ 849 w 849"/>
                <a:gd name="T5" fmla="*/ 917 h 917"/>
                <a:gd name="T6" fmla="*/ 188 w 849"/>
                <a:gd name="T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917">
                  <a:moveTo>
                    <a:pt x="188" y="0"/>
                  </a:moveTo>
                  <a:lnTo>
                    <a:pt x="0" y="327"/>
                  </a:lnTo>
                  <a:lnTo>
                    <a:pt x="849" y="9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16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01">
              <a:extLst>
                <a:ext uri="{FF2B5EF4-FFF2-40B4-BE49-F238E27FC236}">
                  <a16:creationId xmlns="" xmlns:a16="http://schemas.microsoft.com/office/drawing/2014/main" id="{10208D48-E16C-4B20-B09D-2EF184FCFE73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5319" y="921682"/>
              <a:ext cx="353035" cy="223590"/>
            </a:xfrm>
            <a:custGeom>
              <a:avLst/>
              <a:gdLst>
                <a:gd name="T0" fmla="*/ 358 w 358"/>
                <a:gd name="T1" fmla="*/ 228 h 228"/>
                <a:gd name="T2" fmla="*/ 36 w 358"/>
                <a:gd name="T3" fmla="*/ 0 h 228"/>
                <a:gd name="T4" fmla="*/ 0 w 358"/>
                <a:gd name="T5" fmla="*/ 228 h 228"/>
                <a:gd name="T6" fmla="*/ 358 w 358"/>
                <a:gd name="T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28">
                  <a:moveTo>
                    <a:pt x="358" y="228"/>
                  </a:moveTo>
                  <a:lnTo>
                    <a:pt x="36" y="0"/>
                  </a:lnTo>
                  <a:lnTo>
                    <a:pt x="0" y="228"/>
                  </a:lnTo>
                  <a:lnTo>
                    <a:pt x="358" y="2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04">
              <a:extLst>
                <a:ext uri="{FF2B5EF4-FFF2-40B4-BE49-F238E27FC236}">
                  <a16:creationId xmlns="" xmlns:a16="http://schemas.microsoft.com/office/drawing/2014/main" id="{D7831D8F-81B1-41CA-96C1-F19635BCD5C8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85061" y="2009013"/>
              <a:ext cx="1165017" cy="1212088"/>
            </a:xfrm>
            <a:custGeom>
              <a:avLst/>
              <a:gdLst>
                <a:gd name="T0" fmla="*/ 0 w 1187"/>
                <a:gd name="T1" fmla="*/ 1234 h 1234"/>
                <a:gd name="T2" fmla="*/ 1187 w 1187"/>
                <a:gd name="T3" fmla="*/ 222 h 1234"/>
                <a:gd name="T4" fmla="*/ 585 w 1187"/>
                <a:gd name="T5" fmla="*/ 0 h 1234"/>
                <a:gd name="T6" fmla="*/ 0 w 1187"/>
                <a:gd name="T7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1234">
                  <a:moveTo>
                    <a:pt x="0" y="1234"/>
                  </a:moveTo>
                  <a:lnTo>
                    <a:pt x="1187" y="222"/>
                  </a:lnTo>
                  <a:lnTo>
                    <a:pt x="585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03">
              <a:extLst>
                <a:ext uri="{FF2B5EF4-FFF2-40B4-BE49-F238E27FC236}">
                  <a16:creationId xmlns="" xmlns:a16="http://schemas.microsoft.com/office/drawing/2014/main" id="{CD3D1723-DBF2-49BA-81FD-3C9DAC00E45C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407618" y="101170"/>
              <a:ext cx="1694568" cy="988498"/>
            </a:xfrm>
            <a:custGeom>
              <a:avLst/>
              <a:gdLst>
                <a:gd name="T0" fmla="*/ 0 w 1727"/>
                <a:gd name="T1" fmla="*/ 845 h 1008"/>
                <a:gd name="T2" fmla="*/ 1650 w 1727"/>
                <a:gd name="T3" fmla="*/ 0 h 1008"/>
                <a:gd name="T4" fmla="*/ 1727 w 1727"/>
                <a:gd name="T5" fmla="*/ 338 h 1008"/>
                <a:gd name="T6" fmla="*/ 303 w 1727"/>
                <a:gd name="T7" fmla="*/ 1008 h 1008"/>
                <a:gd name="T8" fmla="*/ 0 w 1727"/>
                <a:gd name="T9" fmla="*/ 84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7" h="1008">
                  <a:moveTo>
                    <a:pt x="0" y="845"/>
                  </a:moveTo>
                  <a:lnTo>
                    <a:pt x="1650" y="0"/>
                  </a:lnTo>
                  <a:lnTo>
                    <a:pt x="1727" y="338"/>
                  </a:lnTo>
                  <a:lnTo>
                    <a:pt x="303" y="1008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105">
              <a:extLst>
                <a:ext uri="{FF2B5EF4-FFF2-40B4-BE49-F238E27FC236}">
                  <a16:creationId xmlns="" xmlns:a16="http://schemas.microsoft.com/office/drawing/2014/main" id="{3690F724-2E83-4E1C-A63C-87F35F2B214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011962" y="2205890"/>
              <a:ext cx="1165017" cy="2110365"/>
            </a:xfrm>
            <a:custGeom>
              <a:avLst/>
              <a:gdLst>
                <a:gd name="T0" fmla="*/ 1083 w 1187"/>
                <a:gd name="T1" fmla="*/ 2151 h 2151"/>
                <a:gd name="T2" fmla="*/ 1187 w 1187"/>
                <a:gd name="T3" fmla="*/ 0 h 2151"/>
                <a:gd name="T4" fmla="*/ 0 w 1187"/>
                <a:gd name="T5" fmla="*/ 1012 h 2151"/>
                <a:gd name="T6" fmla="*/ 1083 w 1187"/>
                <a:gd name="T7" fmla="*/ 215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2151">
                  <a:moveTo>
                    <a:pt x="1083" y="2151"/>
                  </a:moveTo>
                  <a:lnTo>
                    <a:pt x="1187" y="0"/>
                  </a:lnTo>
                  <a:lnTo>
                    <a:pt x="0" y="1012"/>
                  </a:lnTo>
                  <a:lnTo>
                    <a:pt x="1083" y="2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98">
              <a:extLst>
                <a:ext uri="{FF2B5EF4-FFF2-40B4-BE49-F238E27FC236}">
                  <a16:creationId xmlns="" xmlns:a16="http://schemas.microsoft.com/office/drawing/2014/main" id="{C1C626D7-C415-4BE5-B484-DF1C941CEB5F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69276" y="434146"/>
              <a:ext cx="1859318" cy="1376838"/>
            </a:xfrm>
            <a:custGeom>
              <a:avLst/>
              <a:gdLst>
                <a:gd name="T0" fmla="*/ 0 w 1893"/>
                <a:gd name="T1" fmla="*/ 813 h 1404"/>
                <a:gd name="T2" fmla="*/ 1727 w 1893"/>
                <a:gd name="T3" fmla="*/ 0 h 1404"/>
                <a:gd name="T4" fmla="*/ 1893 w 1893"/>
                <a:gd name="T5" fmla="*/ 1404 h 1404"/>
                <a:gd name="T6" fmla="*/ 0 w 1893"/>
                <a:gd name="T7" fmla="*/ 81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3" h="1404">
                  <a:moveTo>
                    <a:pt x="0" y="813"/>
                  </a:moveTo>
                  <a:lnTo>
                    <a:pt x="1727" y="0"/>
                  </a:lnTo>
                  <a:lnTo>
                    <a:pt x="1893" y="1404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72E20EE-8308-4826-9E66-F5E091D70E69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17095" y="1021821"/>
              <a:ext cx="637086" cy="883902"/>
            </a:xfrm>
            <a:custGeom>
              <a:avLst/>
              <a:gdLst>
                <a:gd name="connsiteX0" fmla="*/ 0 w 637086"/>
                <a:gd name="connsiteY0" fmla="*/ 0 h 883902"/>
                <a:gd name="connsiteX1" fmla="*/ 637086 w 637086"/>
                <a:gd name="connsiteY1" fmla="*/ 883902 h 883902"/>
                <a:gd name="connsiteX2" fmla="*/ 239705 w 637086"/>
                <a:gd name="connsiteY2" fmla="*/ 607724 h 88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086" h="883902">
                  <a:moveTo>
                    <a:pt x="0" y="0"/>
                  </a:moveTo>
                  <a:lnTo>
                    <a:pt x="637086" y="883902"/>
                  </a:lnTo>
                  <a:lnTo>
                    <a:pt x="239705" y="607724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="" xmlns:a16="http://schemas.microsoft.com/office/drawing/2014/main" id="{9BFA3F53-9D3B-4DB4-B70E-CCA5B824526C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41308" y="760837"/>
              <a:ext cx="835518" cy="1172862"/>
            </a:xfrm>
            <a:custGeom>
              <a:avLst/>
              <a:gdLst>
                <a:gd name="T0" fmla="*/ 854 w 854"/>
                <a:gd name="T1" fmla="*/ 0 h 1197"/>
                <a:gd name="T2" fmla="*/ 661 w 854"/>
                <a:gd name="T3" fmla="*/ 1197 h 1197"/>
                <a:gd name="T4" fmla="*/ 0 w 854"/>
                <a:gd name="T5" fmla="*/ 280 h 1197"/>
                <a:gd name="T6" fmla="*/ 854 w 854"/>
                <a:gd name="T7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4" h="1197">
                  <a:moveTo>
                    <a:pt x="854" y="0"/>
                  </a:moveTo>
                  <a:lnTo>
                    <a:pt x="661" y="1197"/>
                  </a:lnTo>
                  <a:lnTo>
                    <a:pt x="0" y="28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CD9DB053-4715-48BB-B874-E1F2A8A6F949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9652" y="888768"/>
              <a:ext cx="95216" cy="223133"/>
            </a:xfrm>
            <a:custGeom>
              <a:avLst/>
              <a:gdLst>
                <a:gd name="connsiteX0" fmla="*/ 35428 w 95216"/>
                <a:gd name="connsiteY0" fmla="*/ 0 h 223133"/>
                <a:gd name="connsiteX1" fmla="*/ 95216 w 95216"/>
                <a:gd name="connsiteY1" fmla="*/ 223133 h 223133"/>
                <a:gd name="connsiteX2" fmla="*/ 0 w 95216"/>
                <a:gd name="connsiteY2" fmla="*/ 223133 h 22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16" h="223133">
                  <a:moveTo>
                    <a:pt x="35428" y="0"/>
                  </a:moveTo>
                  <a:lnTo>
                    <a:pt x="95216" y="223133"/>
                  </a:lnTo>
                  <a:lnTo>
                    <a:pt x="0" y="223133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6" name="Freeform 102">
              <a:extLst>
                <a:ext uri="{FF2B5EF4-FFF2-40B4-BE49-F238E27FC236}">
                  <a16:creationId xmlns="" xmlns:a16="http://schemas.microsoft.com/office/drawing/2014/main" id="{423B4E08-DDAD-4EF3-A3EF-5F217DB9FC36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19446" y="414591"/>
              <a:ext cx="843363" cy="737451"/>
            </a:xfrm>
            <a:custGeom>
              <a:avLst/>
              <a:gdLst>
                <a:gd name="T0" fmla="*/ 0 w 860"/>
                <a:gd name="T1" fmla="*/ 0 h 752"/>
                <a:gd name="T2" fmla="*/ 860 w 860"/>
                <a:gd name="T3" fmla="*/ 425 h 752"/>
                <a:gd name="T4" fmla="*/ 672 w 860"/>
                <a:gd name="T5" fmla="*/ 752 h 752"/>
                <a:gd name="T6" fmla="*/ 77 w 860"/>
                <a:gd name="T7" fmla="*/ 338 h 752"/>
                <a:gd name="T8" fmla="*/ 0 w 860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752">
                  <a:moveTo>
                    <a:pt x="0" y="0"/>
                  </a:moveTo>
                  <a:lnTo>
                    <a:pt x="860" y="425"/>
                  </a:lnTo>
                  <a:lnTo>
                    <a:pt x="672" y="752"/>
                  </a:lnTo>
                  <a:lnTo>
                    <a:pt x="77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5F742E51-080D-4456-9EFC-9BEA5BC19E3D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79967" y="325841"/>
              <a:ext cx="74528" cy="362005"/>
            </a:xfrm>
            <a:custGeom>
              <a:avLst/>
              <a:gdLst>
                <a:gd name="connsiteX0" fmla="*/ 0 w 74528"/>
                <a:gd name="connsiteY0" fmla="*/ 0 h 362005"/>
                <a:gd name="connsiteX1" fmla="*/ 74528 w 74528"/>
                <a:gd name="connsiteY1" fmla="*/ 326960 h 362005"/>
                <a:gd name="connsiteX2" fmla="*/ 0 w 74528"/>
                <a:gd name="connsiteY2" fmla="*/ 362005 h 36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28" h="362005">
                  <a:moveTo>
                    <a:pt x="0" y="0"/>
                  </a:moveTo>
                  <a:lnTo>
                    <a:pt x="74528" y="326960"/>
                  </a:lnTo>
                  <a:lnTo>
                    <a:pt x="0" y="36200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B2FF63D-A9BA-4D28-AFA4-440EC1B43307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775590" y="2086757"/>
              <a:ext cx="694907" cy="219666"/>
            </a:xfrm>
            <a:custGeom>
              <a:avLst/>
              <a:gdLst>
                <a:gd name="connsiteX0" fmla="*/ 104056 w 694907"/>
                <a:gd name="connsiteY0" fmla="*/ 0 h 219666"/>
                <a:gd name="connsiteX1" fmla="*/ 694907 w 694907"/>
                <a:gd name="connsiteY1" fmla="*/ 218058 h 219666"/>
                <a:gd name="connsiteX2" fmla="*/ 693022 w 694907"/>
                <a:gd name="connsiteY2" fmla="*/ 219666 h 219666"/>
                <a:gd name="connsiteX3" fmla="*/ 0 w 694907"/>
                <a:gd name="connsiteY3" fmla="*/ 219666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907" h="219666">
                  <a:moveTo>
                    <a:pt x="104056" y="0"/>
                  </a:moveTo>
                  <a:lnTo>
                    <a:pt x="694907" y="218058"/>
                  </a:lnTo>
                  <a:lnTo>
                    <a:pt x="693022" y="219666"/>
                  </a:lnTo>
                  <a:lnTo>
                    <a:pt x="0" y="219666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2CB38AB1-10F4-4210-8221-5DCDD6E14BFA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56551" y="2224925"/>
              <a:ext cx="1165017" cy="993066"/>
            </a:xfrm>
            <a:custGeom>
              <a:avLst/>
              <a:gdLst>
                <a:gd name="connsiteX0" fmla="*/ 1165017 w 1165017"/>
                <a:gd name="connsiteY0" fmla="*/ 0 h 993066"/>
                <a:gd name="connsiteX1" fmla="*/ 1154626 w 1165017"/>
                <a:gd name="connsiteY1" fmla="*/ 214828 h 993066"/>
                <a:gd name="connsiteX2" fmla="*/ 175 w 1165017"/>
                <a:gd name="connsiteY2" fmla="*/ 993066 h 993066"/>
                <a:gd name="connsiteX3" fmla="*/ 0 w 1165017"/>
                <a:gd name="connsiteY3" fmla="*/ 992882 h 99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17" h="993066">
                  <a:moveTo>
                    <a:pt x="1165017" y="0"/>
                  </a:moveTo>
                  <a:lnTo>
                    <a:pt x="1154626" y="214828"/>
                  </a:lnTo>
                  <a:lnTo>
                    <a:pt x="175" y="993066"/>
                  </a:lnTo>
                  <a:lnTo>
                    <a:pt x="0" y="992882"/>
                  </a:lnTo>
                  <a:close/>
                </a:path>
              </a:pathLst>
            </a:custGeom>
            <a:solidFill>
              <a:srgbClr val="8F154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0" name="Freeform 97">
              <a:extLst>
                <a:ext uri="{FF2B5EF4-FFF2-40B4-BE49-F238E27FC236}">
                  <a16:creationId xmlns="" xmlns:a16="http://schemas.microsoft.com/office/drawing/2014/main" id="{B84DBEB9-76B5-49F2-A7A3-5D076C9C017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885228" y="811629"/>
              <a:ext cx="1416064" cy="1596504"/>
            </a:xfrm>
            <a:custGeom>
              <a:avLst/>
              <a:gdLst>
                <a:gd name="T0" fmla="*/ 1444 w 1444"/>
                <a:gd name="T1" fmla="*/ 1004 h 1626"/>
                <a:gd name="T2" fmla="*/ 0 w 1444"/>
                <a:gd name="T3" fmla="*/ 0 h 1626"/>
                <a:gd name="T4" fmla="*/ 166 w 1444"/>
                <a:gd name="T5" fmla="*/ 1404 h 1626"/>
                <a:gd name="T6" fmla="*/ 768 w 1444"/>
                <a:gd name="T7" fmla="*/ 1626 h 1626"/>
                <a:gd name="T8" fmla="*/ 1444 w 1444"/>
                <a:gd name="T9" fmla="*/ 1004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626">
                  <a:moveTo>
                    <a:pt x="1444" y="1004"/>
                  </a:moveTo>
                  <a:lnTo>
                    <a:pt x="0" y="0"/>
                  </a:lnTo>
                  <a:lnTo>
                    <a:pt x="166" y="1404"/>
                  </a:lnTo>
                  <a:lnTo>
                    <a:pt x="768" y="1626"/>
                  </a:lnTo>
                  <a:lnTo>
                    <a:pt x="1444" y="1004"/>
                  </a:lnTo>
                  <a:close/>
                </a:path>
              </a:pathLst>
            </a:custGeom>
            <a:solidFill>
              <a:srgbClr val="0F8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C317986B-5B50-4692-AC64-CC4BBEE0680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926972" y="668003"/>
              <a:ext cx="283372" cy="1423054"/>
            </a:xfrm>
            <a:custGeom>
              <a:avLst/>
              <a:gdLst>
                <a:gd name="connsiteX0" fmla="*/ 0 w 283372"/>
                <a:gd name="connsiteY0" fmla="*/ 0 h 1423054"/>
                <a:gd name="connsiteX1" fmla="*/ 1806 w 283372"/>
                <a:gd name="connsiteY1" fmla="*/ 1257 h 1423054"/>
                <a:gd name="connsiteX2" fmla="*/ 283372 w 283372"/>
                <a:gd name="connsiteY2" fmla="*/ 1423054 h 1423054"/>
                <a:gd name="connsiteX3" fmla="*/ 162789 w 283372"/>
                <a:gd name="connsiteY3" fmla="*/ 1378531 h 1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372" h="1423054">
                  <a:moveTo>
                    <a:pt x="0" y="0"/>
                  </a:moveTo>
                  <a:lnTo>
                    <a:pt x="1806" y="1257"/>
                  </a:lnTo>
                  <a:lnTo>
                    <a:pt x="283372" y="1423054"/>
                  </a:lnTo>
                  <a:lnTo>
                    <a:pt x="162789" y="1378531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70444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7382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24073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1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2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66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5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53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610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45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6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3C80A8F4-9BDA-4EB7-88A8-C7D4A7FA0121}"/>
              </a:ext>
            </a:extLst>
          </p:cNvPr>
          <p:cNvSpPr>
            <a:spLocks/>
          </p:cNvSpPr>
          <p:nvPr userDrawn="1"/>
        </p:nvSpPr>
        <p:spPr bwMode="auto">
          <a:xfrm>
            <a:off x="767407" y="453425"/>
            <a:ext cx="10718168" cy="5295922"/>
          </a:xfrm>
          <a:custGeom>
            <a:avLst/>
            <a:gdLst>
              <a:gd name="connsiteX0" fmla="*/ 1335358 w 10718168"/>
              <a:gd name="connsiteY0" fmla="*/ 0 h 5295922"/>
              <a:gd name="connsiteX1" fmla="*/ 1335358 w 10718168"/>
              <a:gd name="connsiteY1" fmla="*/ 1033549 h 5295922"/>
              <a:gd name="connsiteX2" fmla="*/ 3474142 w 10718168"/>
              <a:gd name="connsiteY2" fmla="*/ 1213095 h 5295922"/>
              <a:gd name="connsiteX3" fmla="*/ 3482583 w 10718168"/>
              <a:gd name="connsiteY3" fmla="*/ 1212138 h 5295922"/>
              <a:gd name="connsiteX4" fmla="*/ 3482583 w 10718168"/>
              <a:gd name="connsiteY4" fmla="*/ 1213803 h 5295922"/>
              <a:gd name="connsiteX5" fmla="*/ 3482583 w 10718168"/>
              <a:gd name="connsiteY5" fmla="*/ 1688800 h 5295922"/>
              <a:gd name="connsiteX6" fmla="*/ 10657183 w 10718168"/>
              <a:gd name="connsiteY6" fmla="*/ 1953750 h 5295922"/>
              <a:gd name="connsiteX7" fmla="*/ 10657183 w 10718168"/>
              <a:gd name="connsiteY7" fmla="*/ 2007494 h 5295922"/>
              <a:gd name="connsiteX8" fmla="*/ 10718168 w 10718168"/>
              <a:gd name="connsiteY8" fmla="*/ 1994698 h 5295922"/>
              <a:gd name="connsiteX9" fmla="*/ 10718168 w 10718168"/>
              <a:gd name="connsiteY9" fmla="*/ 3615046 h 5295922"/>
              <a:gd name="connsiteX10" fmla="*/ 10657183 w 10718168"/>
              <a:gd name="connsiteY10" fmla="*/ 3624574 h 5295922"/>
              <a:gd name="connsiteX11" fmla="*/ 10657183 w 10718168"/>
              <a:gd name="connsiteY11" fmla="*/ 3640793 h 5295922"/>
              <a:gd name="connsiteX12" fmla="*/ 10525898 w 10718168"/>
              <a:gd name="connsiteY12" fmla="*/ 3645087 h 5295922"/>
              <a:gd name="connsiteX13" fmla="*/ 10063658 w 10718168"/>
              <a:gd name="connsiteY13" fmla="*/ 3717310 h 5295922"/>
              <a:gd name="connsiteX14" fmla="*/ 10063658 w 10718168"/>
              <a:gd name="connsiteY14" fmla="*/ 4411567 h 5295922"/>
              <a:gd name="connsiteX15" fmla="*/ 10063658 w 10718168"/>
              <a:gd name="connsiteY15" fmla="*/ 4412130 h 5295922"/>
              <a:gd name="connsiteX16" fmla="*/ 10063226 w 10718168"/>
              <a:gd name="connsiteY16" fmla="*/ 4412097 h 5295922"/>
              <a:gd name="connsiteX17" fmla="*/ 9342016 w 10718168"/>
              <a:gd name="connsiteY17" fmla="*/ 5295922 h 5295922"/>
              <a:gd name="connsiteX18" fmla="*/ 9342016 w 10718168"/>
              <a:gd name="connsiteY18" fmla="*/ 4355888 h 5295922"/>
              <a:gd name="connsiteX19" fmla="*/ 7096653 w 10718168"/>
              <a:gd name="connsiteY19" fmla="*/ 4180893 h 5295922"/>
              <a:gd name="connsiteX20" fmla="*/ 7093181 w 10718168"/>
              <a:gd name="connsiteY20" fmla="*/ 4181435 h 5295922"/>
              <a:gd name="connsiteX21" fmla="*/ 7093181 w 10718168"/>
              <a:gd name="connsiteY21" fmla="*/ 4180622 h 5295922"/>
              <a:gd name="connsiteX22" fmla="*/ 7093181 w 10718168"/>
              <a:gd name="connsiteY22" fmla="*/ 3757374 h 5295922"/>
              <a:gd name="connsiteX23" fmla="*/ 27350 w 10718168"/>
              <a:gd name="connsiteY23" fmla="*/ 3988503 h 5295922"/>
              <a:gd name="connsiteX24" fmla="*/ 24588 w 10718168"/>
              <a:gd name="connsiteY24" fmla="*/ 3989397 h 5295922"/>
              <a:gd name="connsiteX25" fmla="*/ 24588 w 10718168"/>
              <a:gd name="connsiteY25" fmla="*/ 3988593 h 5295922"/>
              <a:gd name="connsiteX26" fmla="*/ 0 w 10718168"/>
              <a:gd name="connsiteY26" fmla="*/ 3989397 h 5295922"/>
              <a:gd name="connsiteX27" fmla="*/ 0 w 10718168"/>
              <a:gd name="connsiteY27" fmla="*/ 1560192 h 5295922"/>
              <a:gd name="connsiteX28" fmla="*/ 312361 w 10718168"/>
              <a:gd name="connsiteY28" fmla="*/ 1571727 h 5295922"/>
              <a:gd name="connsiteX29" fmla="*/ 646322 w 10718168"/>
              <a:gd name="connsiteY29" fmla="*/ 1533847 h 5295922"/>
              <a:gd name="connsiteX30" fmla="*/ 646322 w 10718168"/>
              <a:gd name="connsiteY30" fmla="*/ 975705 h 5295922"/>
              <a:gd name="connsiteX31" fmla="*/ 646322 w 10718168"/>
              <a:gd name="connsiteY31" fmla="*/ 975704 h 52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718168" h="5295922">
                <a:moveTo>
                  <a:pt x="1335358" y="0"/>
                </a:moveTo>
                <a:lnTo>
                  <a:pt x="1335358" y="1033549"/>
                </a:lnTo>
                <a:lnTo>
                  <a:pt x="3474142" y="1213095"/>
                </a:lnTo>
                <a:lnTo>
                  <a:pt x="3482583" y="1212138"/>
                </a:lnTo>
                <a:lnTo>
                  <a:pt x="3482583" y="1213803"/>
                </a:lnTo>
                <a:lnTo>
                  <a:pt x="3482583" y="1688800"/>
                </a:lnTo>
                <a:lnTo>
                  <a:pt x="10657183" y="1953750"/>
                </a:lnTo>
                <a:lnTo>
                  <a:pt x="10657183" y="2007494"/>
                </a:lnTo>
                <a:lnTo>
                  <a:pt x="10718168" y="1994698"/>
                </a:lnTo>
                <a:lnTo>
                  <a:pt x="10718168" y="3615046"/>
                </a:lnTo>
                <a:lnTo>
                  <a:pt x="10657183" y="3624574"/>
                </a:lnTo>
                <a:lnTo>
                  <a:pt x="10657183" y="3640793"/>
                </a:lnTo>
                <a:lnTo>
                  <a:pt x="10525898" y="3645087"/>
                </a:lnTo>
                <a:lnTo>
                  <a:pt x="10063658" y="3717310"/>
                </a:lnTo>
                <a:lnTo>
                  <a:pt x="10063658" y="4411567"/>
                </a:lnTo>
                <a:lnTo>
                  <a:pt x="10063658" y="4412130"/>
                </a:lnTo>
                <a:lnTo>
                  <a:pt x="10063226" y="4412097"/>
                </a:lnTo>
                <a:lnTo>
                  <a:pt x="9342016" y="5295922"/>
                </a:lnTo>
                <a:lnTo>
                  <a:pt x="9342016" y="4355888"/>
                </a:lnTo>
                <a:lnTo>
                  <a:pt x="7096653" y="4180893"/>
                </a:lnTo>
                <a:lnTo>
                  <a:pt x="7093181" y="4181435"/>
                </a:lnTo>
                <a:lnTo>
                  <a:pt x="7093181" y="4180622"/>
                </a:lnTo>
                <a:lnTo>
                  <a:pt x="7093181" y="3757374"/>
                </a:lnTo>
                <a:lnTo>
                  <a:pt x="27350" y="3988503"/>
                </a:lnTo>
                <a:lnTo>
                  <a:pt x="24588" y="3989397"/>
                </a:lnTo>
                <a:lnTo>
                  <a:pt x="24588" y="3988593"/>
                </a:lnTo>
                <a:lnTo>
                  <a:pt x="0" y="3989397"/>
                </a:lnTo>
                <a:lnTo>
                  <a:pt x="0" y="1560192"/>
                </a:lnTo>
                <a:lnTo>
                  <a:pt x="312361" y="1571727"/>
                </a:lnTo>
                <a:lnTo>
                  <a:pt x="646322" y="1533847"/>
                </a:lnTo>
                <a:lnTo>
                  <a:pt x="646322" y="975705"/>
                </a:lnTo>
                <a:lnTo>
                  <a:pt x="646322" y="9757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2" name="Freeform 61">
            <a:extLst>
              <a:ext uri="{FF2B5EF4-FFF2-40B4-BE49-F238E27FC236}">
                <a16:creationId xmlns="" xmlns:a16="http://schemas.microsoft.com/office/drawing/2014/main" id="{000F77C8-9C19-4E2E-905D-DEEBCDF559A4}"/>
              </a:ext>
            </a:extLst>
          </p:cNvPr>
          <p:cNvSpPr>
            <a:spLocks/>
          </p:cNvSpPr>
          <p:nvPr userDrawn="1"/>
        </p:nvSpPr>
        <p:spPr bwMode="auto">
          <a:xfrm>
            <a:off x="1387804" y="280842"/>
            <a:ext cx="755139" cy="3543880"/>
          </a:xfrm>
          <a:custGeom>
            <a:avLst/>
            <a:gdLst>
              <a:gd name="T0" fmla="*/ 859 w 859"/>
              <a:gd name="T1" fmla="*/ 0 h 4036"/>
              <a:gd name="T2" fmla="*/ 0 w 859"/>
              <a:gd name="T3" fmla="*/ 1172 h 4036"/>
              <a:gd name="T4" fmla="*/ 0 w 859"/>
              <a:gd name="T5" fmla="*/ 4036 h 4036"/>
              <a:gd name="T6" fmla="*/ 859 w 859"/>
              <a:gd name="T7" fmla="*/ 1991 h 4036"/>
              <a:gd name="T8" fmla="*/ 859 w 859"/>
              <a:gd name="T9" fmla="*/ 0 h 4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4036">
                <a:moveTo>
                  <a:pt x="859" y="0"/>
                </a:moveTo>
                <a:lnTo>
                  <a:pt x="0" y="1172"/>
                </a:lnTo>
                <a:lnTo>
                  <a:pt x="0" y="4036"/>
                </a:lnTo>
                <a:lnTo>
                  <a:pt x="859" y="1991"/>
                </a:lnTo>
                <a:lnTo>
                  <a:pt x="8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62">
            <a:extLst>
              <a:ext uri="{FF2B5EF4-FFF2-40B4-BE49-F238E27FC236}">
                <a16:creationId xmlns="" xmlns:a16="http://schemas.microsoft.com/office/drawing/2014/main" id="{F932A371-523F-4812-A143-04D920E5C259}"/>
              </a:ext>
            </a:extLst>
          </p:cNvPr>
          <p:cNvSpPr>
            <a:spLocks/>
          </p:cNvSpPr>
          <p:nvPr userDrawn="1"/>
        </p:nvSpPr>
        <p:spPr bwMode="auto">
          <a:xfrm>
            <a:off x="1387805" y="1309938"/>
            <a:ext cx="3108359" cy="2514784"/>
          </a:xfrm>
          <a:custGeom>
            <a:avLst/>
            <a:gdLst>
              <a:gd name="T0" fmla="*/ 3538 w 3538"/>
              <a:gd name="T1" fmla="*/ 286 h 2864"/>
              <a:gd name="T2" fmla="*/ 0 w 3538"/>
              <a:gd name="T3" fmla="*/ 0 h 2864"/>
              <a:gd name="T4" fmla="*/ 0 w 3538"/>
              <a:gd name="T5" fmla="*/ 2864 h 2864"/>
              <a:gd name="T6" fmla="*/ 3538 w 3538"/>
              <a:gd name="T7" fmla="*/ 2276 h 2864"/>
              <a:gd name="T8" fmla="*/ 3538 w 3538"/>
              <a:gd name="T9" fmla="*/ 286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8" h="2864">
                <a:moveTo>
                  <a:pt x="3538" y="286"/>
                </a:moveTo>
                <a:lnTo>
                  <a:pt x="0" y="0"/>
                </a:lnTo>
                <a:lnTo>
                  <a:pt x="0" y="2864"/>
                </a:lnTo>
                <a:lnTo>
                  <a:pt x="3538" y="2276"/>
                </a:lnTo>
                <a:lnTo>
                  <a:pt x="3538" y="2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Freeform 63">
            <a:extLst>
              <a:ext uri="{FF2B5EF4-FFF2-40B4-BE49-F238E27FC236}">
                <a16:creationId xmlns="" xmlns:a16="http://schemas.microsoft.com/office/drawing/2014/main" id="{F78364EA-E3BB-48A2-8989-233357363D87}"/>
              </a:ext>
            </a:extLst>
          </p:cNvPr>
          <p:cNvSpPr>
            <a:spLocks/>
          </p:cNvSpPr>
          <p:nvPr userDrawn="1"/>
        </p:nvSpPr>
        <p:spPr bwMode="auto">
          <a:xfrm>
            <a:off x="706424" y="1559308"/>
            <a:ext cx="3789739" cy="2929232"/>
          </a:xfrm>
          <a:custGeom>
            <a:avLst/>
            <a:gdLst>
              <a:gd name="T0" fmla="*/ 4317 w 4317"/>
              <a:gd name="T1" fmla="*/ 0 h 3335"/>
              <a:gd name="T2" fmla="*/ 0 w 4317"/>
              <a:gd name="T3" fmla="*/ 471 h 3335"/>
              <a:gd name="T4" fmla="*/ 0 w 4317"/>
              <a:gd name="T5" fmla="*/ 3335 h 3335"/>
              <a:gd name="T6" fmla="*/ 4317 w 4317"/>
              <a:gd name="T7" fmla="*/ 1990 h 3335"/>
              <a:gd name="T8" fmla="*/ 4317 w 4317"/>
              <a:gd name="T9" fmla="*/ 0 h 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7" h="3335">
                <a:moveTo>
                  <a:pt x="4317" y="0"/>
                </a:moveTo>
                <a:lnTo>
                  <a:pt x="0" y="471"/>
                </a:lnTo>
                <a:lnTo>
                  <a:pt x="0" y="3335"/>
                </a:lnTo>
                <a:lnTo>
                  <a:pt x="4317" y="1990"/>
                </a:lnTo>
                <a:lnTo>
                  <a:pt x="43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64">
            <a:extLst>
              <a:ext uri="{FF2B5EF4-FFF2-40B4-BE49-F238E27FC236}">
                <a16:creationId xmlns="" xmlns:a16="http://schemas.microsoft.com/office/drawing/2014/main" id="{5D93D4F7-054C-43FD-B152-525E86F3D0F6}"/>
              </a:ext>
            </a:extLst>
          </p:cNvPr>
          <p:cNvSpPr>
            <a:spLocks/>
          </p:cNvSpPr>
          <p:nvPr userDrawn="1"/>
        </p:nvSpPr>
        <p:spPr bwMode="auto">
          <a:xfrm>
            <a:off x="10073645" y="2848314"/>
            <a:ext cx="755139" cy="3104845"/>
          </a:xfrm>
          <a:custGeom>
            <a:avLst/>
            <a:gdLst>
              <a:gd name="T0" fmla="*/ 0 w 859"/>
              <a:gd name="T1" fmla="*/ 3537 h 3537"/>
              <a:gd name="T2" fmla="*/ 859 w 859"/>
              <a:gd name="T3" fmla="*/ 2448 h 3537"/>
              <a:gd name="T4" fmla="*/ 859 w 859"/>
              <a:gd name="T5" fmla="*/ 0 h 3537"/>
              <a:gd name="T6" fmla="*/ 0 w 859"/>
              <a:gd name="T7" fmla="*/ 1423 h 3537"/>
              <a:gd name="T8" fmla="*/ 0 w 859"/>
              <a:gd name="T9" fmla="*/ 3537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3537">
                <a:moveTo>
                  <a:pt x="0" y="3537"/>
                </a:moveTo>
                <a:lnTo>
                  <a:pt x="859" y="2448"/>
                </a:lnTo>
                <a:lnTo>
                  <a:pt x="859" y="0"/>
                </a:lnTo>
                <a:lnTo>
                  <a:pt x="0" y="1423"/>
                </a:lnTo>
                <a:lnTo>
                  <a:pt x="0" y="35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65">
            <a:extLst>
              <a:ext uri="{FF2B5EF4-FFF2-40B4-BE49-F238E27FC236}">
                <a16:creationId xmlns="" xmlns:a16="http://schemas.microsoft.com/office/drawing/2014/main" id="{288EE74C-0E2B-44DA-8405-34C0AB8618B9}"/>
              </a:ext>
            </a:extLst>
          </p:cNvPr>
          <p:cNvSpPr>
            <a:spLocks/>
          </p:cNvSpPr>
          <p:nvPr userDrawn="1"/>
        </p:nvSpPr>
        <p:spPr bwMode="auto">
          <a:xfrm>
            <a:off x="7720426" y="2848312"/>
            <a:ext cx="3108359" cy="2149508"/>
          </a:xfrm>
          <a:custGeom>
            <a:avLst/>
            <a:gdLst>
              <a:gd name="T0" fmla="*/ 0 w 3539"/>
              <a:gd name="T1" fmla="*/ 2163 h 2448"/>
              <a:gd name="T2" fmla="*/ 3539 w 3539"/>
              <a:gd name="T3" fmla="*/ 2448 h 2448"/>
              <a:gd name="T4" fmla="*/ 3539 w 3539"/>
              <a:gd name="T5" fmla="*/ 0 h 2448"/>
              <a:gd name="T6" fmla="*/ 0 w 3539"/>
              <a:gd name="T7" fmla="*/ 408 h 2448"/>
              <a:gd name="T8" fmla="*/ 0 w 3539"/>
              <a:gd name="T9" fmla="*/ 2163 h 2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9" h="2448">
                <a:moveTo>
                  <a:pt x="0" y="2163"/>
                </a:moveTo>
                <a:lnTo>
                  <a:pt x="3539" y="2448"/>
                </a:lnTo>
                <a:lnTo>
                  <a:pt x="3539" y="0"/>
                </a:lnTo>
                <a:lnTo>
                  <a:pt x="0" y="408"/>
                </a:lnTo>
                <a:lnTo>
                  <a:pt x="0" y="2163"/>
                </a:lnTo>
                <a:close/>
              </a:path>
            </a:pathLst>
          </a:custGeom>
          <a:solidFill>
            <a:srgbClr val="F16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66">
            <a:extLst>
              <a:ext uri="{FF2B5EF4-FFF2-40B4-BE49-F238E27FC236}">
                <a16:creationId xmlns="" xmlns:a16="http://schemas.microsoft.com/office/drawing/2014/main" id="{F3D25A54-F35B-4892-AB61-FF0A90C98F54}"/>
              </a:ext>
            </a:extLst>
          </p:cNvPr>
          <p:cNvSpPr>
            <a:spLocks/>
          </p:cNvSpPr>
          <p:nvPr userDrawn="1"/>
        </p:nvSpPr>
        <p:spPr bwMode="auto">
          <a:xfrm>
            <a:off x="7720425" y="2384692"/>
            <a:ext cx="3793251" cy="2363758"/>
          </a:xfrm>
          <a:custGeom>
            <a:avLst/>
            <a:gdLst>
              <a:gd name="T0" fmla="*/ 0 w 4318"/>
              <a:gd name="T1" fmla="*/ 2691 h 2691"/>
              <a:gd name="T2" fmla="*/ 4318 w 4318"/>
              <a:gd name="T3" fmla="*/ 1994 h 2691"/>
              <a:gd name="T4" fmla="*/ 4318 w 4318"/>
              <a:gd name="T5" fmla="*/ 0 h 2691"/>
              <a:gd name="T6" fmla="*/ 0 w 4318"/>
              <a:gd name="T7" fmla="*/ 936 h 2691"/>
              <a:gd name="T8" fmla="*/ 0 w 4318"/>
              <a:gd name="T9" fmla="*/ 2691 h 2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8" h="2691">
                <a:moveTo>
                  <a:pt x="0" y="2691"/>
                </a:moveTo>
                <a:lnTo>
                  <a:pt x="4318" y="1994"/>
                </a:lnTo>
                <a:lnTo>
                  <a:pt x="4318" y="0"/>
                </a:lnTo>
                <a:lnTo>
                  <a:pt x="0" y="936"/>
                </a:lnTo>
                <a:lnTo>
                  <a:pt x="0" y="2691"/>
                </a:lnTo>
                <a:close/>
              </a:path>
            </a:pathLst>
          </a:custGeom>
          <a:solidFill>
            <a:srgbClr val="913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Freeform 67">
            <a:extLst>
              <a:ext uri="{FF2B5EF4-FFF2-40B4-BE49-F238E27FC236}">
                <a16:creationId xmlns="" xmlns:a16="http://schemas.microsoft.com/office/drawing/2014/main" id="{3C501A6C-4F3C-464E-8EA2-55CC7D29F231}"/>
              </a:ext>
            </a:extLst>
          </p:cNvPr>
          <p:cNvSpPr>
            <a:spLocks/>
          </p:cNvSpPr>
          <p:nvPr userDrawn="1"/>
        </p:nvSpPr>
        <p:spPr bwMode="auto">
          <a:xfrm>
            <a:off x="678326" y="1973755"/>
            <a:ext cx="10835351" cy="2514784"/>
          </a:xfrm>
          <a:custGeom>
            <a:avLst/>
            <a:gdLst>
              <a:gd name="T0" fmla="*/ 12341 w 12341"/>
              <a:gd name="T1" fmla="*/ 464 h 2864"/>
              <a:gd name="T2" fmla="*/ 0 w 12341"/>
              <a:gd name="T3" fmla="*/ 0 h 2864"/>
              <a:gd name="T4" fmla="*/ 0 w 12341"/>
              <a:gd name="T5" fmla="*/ 2864 h 2864"/>
              <a:gd name="T6" fmla="*/ 12341 w 12341"/>
              <a:gd name="T7" fmla="*/ 2453 h 2864"/>
              <a:gd name="T8" fmla="*/ 12341 w 12341"/>
              <a:gd name="T9" fmla="*/ 464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1" h="2864">
                <a:moveTo>
                  <a:pt x="12341" y="464"/>
                </a:moveTo>
                <a:lnTo>
                  <a:pt x="0" y="0"/>
                </a:lnTo>
                <a:lnTo>
                  <a:pt x="0" y="2864"/>
                </a:lnTo>
                <a:lnTo>
                  <a:pt x="12341" y="2453"/>
                </a:lnTo>
                <a:lnTo>
                  <a:pt x="12341" y="4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10C68-3197-4AED-836A-D5B5FA778B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73CCA-1144-47BE-B974-D55E896FCCB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29BFED20-407D-483F-B81D-BC1AE1BDC635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2037347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9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="" xmlns:a16="http://schemas.microsoft.com/office/drawing/2014/main" id="{A75D016D-9F9C-4A90-8CA1-9CE0319B4C1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4451218"/>
            <a:ext cx="8244408" cy="1655762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6246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01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218532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" y="623557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780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02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218532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41717" y="623557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9588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03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074515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41717" y="4763950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4271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3C80A8F4-9BDA-4EB7-88A8-C7D4A7FA0121}"/>
              </a:ext>
            </a:extLst>
          </p:cNvPr>
          <p:cNvSpPr>
            <a:spLocks/>
          </p:cNvSpPr>
          <p:nvPr userDrawn="1"/>
        </p:nvSpPr>
        <p:spPr bwMode="auto">
          <a:xfrm>
            <a:off x="767407" y="453425"/>
            <a:ext cx="10718168" cy="5295922"/>
          </a:xfrm>
          <a:custGeom>
            <a:avLst/>
            <a:gdLst>
              <a:gd name="connsiteX0" fmla="*/ 1335358 w 10718168"/>
              <a:gd name="connsiteY0" fmla="*/ 0 h 5295922"/>
              <a:gd name="connsiteX1" fmla="*/ 1335358 w 10718168"/>
              <a:gd name="connsiteY1" fmla="*/ 1033549 h 5295922"/>
              <a:gd name="connsiteX2" fmla="*/ 3474142 w 10718168"/>
              <a:gd name="connsiteY2" fmla="*/ 1213095 h 5295922"/>
              <a:gd name="connsiteX3" fmla="*/ 3482583 w 10718168"/>
              <a:gd name="connsiteY3" fmla="*/ 1212138 h 5295922"/>
              <a:gd name="connsiteX4" fmla="*/ 3482583 w 10718168"/>
              <a:gd name="connsiteY4" fmla="*/ 1213803 h 5295922"/>
              <a:gd name="connsiteX5" fmla="*/ 3482583 w 10718168"/>
              <a:gd name="connsiteY5" fmla="*/ 1688800 h 5295922"/>
              <a:gd name="connsiteX6" fmla="*/ 10657183 w 10718168"/>
              <a:gd name="connsiteY6" fmla="*/ 1953750 h 5295922"/>
              <a:gd name="connsiteX7" fmla="*/ 10657183 w 10718168"/>
              <a:gd name="connsiteY7" fmla="*/ 2007494 h 5295922"/>
              <a:gd name="connsiteX8" fmla="*/ 10718168 w 10718168"/>
              <a:gd name="connsiteY8" fmla="*/ 1994698 h 5295922"/>
              <a:gd name="connsiteX9" fmla="*/ 10718168 w 10718168"/>
              <a:gd name="connsiteY9" fmla="*/ 3615046 h 5295922"/>
              <a:gd name="connsiteX10" fmla="*/ 10657183 w 10718168"/>
              <a:gd name="connsiteY10" fmla="*/ 3624574 h 5295922"/>
              <a:gd name="connsiteX11" fmla="*/ 10657183 w 10718168"/>
              <a:gd name="connsiteY11" fmla="*/ 3640793 h 5295922"/>
              <a:gd name="connsiteX12" fmla="*/ 10525898 w 10718168"/>
              <a:gd name="connsiteY12" fmla="*/ 3645087 h 5295922"/>
              <a:gd name="connsiteX13" fmla="*/ 10063658 w 10718168"/>
              <a:gd name="connsiteY13" fmla="*/ 3717310 h 5295922"/>
              <a:gd name="connsiteX14" fmla="*/ 10063658 w 10718168"/>
              <a:gd name="connsiteY14" fmla="*/ 4411567 h 5295922"/>
              <a:gd name="connsiteX15" fmla="*/ 10063658 w 10718168"/>
              <a:gd name="connsiteY15" fmla="*/ 4412130 h 5295922"/>
              <a:gd name="connsiteX16" fmla="*/ 10063226 w 10718168"/>
              <a:gd name="connsiteY16" fmla="*/ 4412097 h 5295922"/>
              <a:gd name="connsiteX17" fmla="*/ 9342016 w 10718168"/>
              <a:gd name="connsiteY17" fmla="*/ 5295922 h 5295922"/>
              <a:gd name="connsiteX18" fmla="*/ 9342016 w 10718168"/>
              <a:gd name="connsiteY18" fmla="*/ 4355888 h 5295922"/>
              <a:gd name="connsiteX19" fmla="*/ 7096653 w 10718168"/>
              <a:gd name="connsiteY19" fmla="*/ 4180893 h 5295922"/>
              <a:gd name="connsiteX20" fmla="*/ 7093181 w 10718168"/>
              <a:gd name="connsiteY20" fmla="*/ 4181435 h 5295922"/>
              <a:gd name="connsiteX21" fmla="*/ 7093181 w 10718168"/>
              <a:gd name="connsiteY21" fmla="*/ 4180622 h 5295922"/>
              <a:gd name="connsiteX22" fmla="*/ 7093181 w 10718168"/>
              <a:gd name="connsiteY22" fmla="*/ 3757374 h 5295922"/>
              <a:gd name="connsiteX23" fmla="*/ 27350 w 10718168"/>
              <a:gd name="connsiteY23" fmla="*/ 3988503 h 5295922"/>
              <a:gd name="connsiteX24" fmla="*/ 24588 w 10718168"/>
              <a:gd name="connsiteY24" fmla="*/ 3989397 h 5295922"/>
              <a:gd name="connsiteX25" fmla="*/ 24588 w 10718168"/>
              <a:gd name="connsiteY25" fmla="*/ 3988593 h 5295922"/>
              <a:gd name="connsiteX26" fmla="*/ 0 w 10718168"/>
              <a:gd name="connsiteY26" fmla="*/ 3989397 h 5295922"/>
              <a:gd name="connsiteX27" fmla="*/ 0 w 10718168"/>
              <a:gd name="connsiteY27" fmla="*/ 1560192 h 5295922"/>
              <a:gd name="connsiteX28" fmla="*/ 312361 w 10718168"/>
              <a:gd name="connsiteY28" fmla="*/ 1571727 h 5295922"/>
              <a:gd name="connsiteX29" fmla="*/ 646322 w 10718168"/>
              <a:gd name="connsiteY29" fmla="*/ 1533847 h 5295922"/>
              <a:gd name="connsiteX30" fmla="*/ 646322 w 10718168"/>
              <a:gd name="connsiteY30" fmla="*/ 975705 h 5295922"/>
              <a:gd name="connsiteX31" fmla="*/ 646322 w 10718168"/>
              <a:gd name="connsiteY31" fmla="*/ 975704 h 529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718168" h="5295922">
                <a:moveTo>
                  <a:pt x="1335358" y="0"/>
                </a:moveTo>
                <a:lnTo>
                  <a:pt x="1335358" y="1033549"/>
                </a:lnTo>
                <a:lnTo>
                  <a:pt x="3474142" y="1213095"/>
                </a:lnTo>
                <a:lnTo>
                  <a:pt x="3482583" y="1212138"/>
                </a:lnTo>
                <a:lnTo>
                  <a:pt x="3482583" y="1213803"/>
                </a:lnTo>
                <a:lnTo>
                  <a:pt x="3482583" y="1688800"/>
                </a:lnTo>
                <a:lnTo>
                  <a:pt x="10657183" y="1953750"/>
                </a:lnTo>
                <a:lnTo>
                  <a:pt x="10657183" y="2007494"/>
                </a:lnTo>
                <a:lnTo>
                  <a:pt x="10718168" y="1994698"/>
                </a:lnTo>
                <a:lnTo>
                  <a:pt x="10718168" y="3615046"/>
                </a:lnTo>
                <a:lnTo>
                  <a:pt x="10657183" y="3624574"/>
                </a:lnTo>
                <a:lnTo>
                  <a:pt x="10657183" y="3640793"/>
                </a:lnTo>
                <a:lnTo>
                  <a:pt x="10525898" y="3645087"/>
                </a:lnTo>
                <a:lnTo>
                  <a:pt x="10063658" y="3717310"/>
                </a:lnTo>
                <a:lnTo>
                  <a:pt x="10063658" y="4411567"/>
                </a:lnTo>
                <a:lnTo>
                  <a:pt x="10063658" y="4412130"/>
                </a:lnTo>
                <a:lnTo>
                  <a:pt x="10063226" y="4412097"/>
                </a:lnTo>
                <a:lnTo>
                  <a:pt x="9342016" y="5295922"/>
                </a:lnTo>
                <a:lnTo>
                  <a:pt x="9342016" y="4355888"/>
                </a:lnTo>
                <a:lnTo>
                  <a:pt x="7096653" y="4180893"/>
                </a:lnTo>
                <a:lnTo>
                  <a:pt x="7093181" y="4181435"/>
                </a:lnTo>
                <a:lnTo>
                  <a:pt x="7093181" y="4180622"/>
                </a:lnTo>
                <a:lnTo>
                  <a:pt x="7093181" y="3757374"/>
                </a:lnTo>
                <a:lnTo>
                  <a:pt x="27350" y="3988503"/>
                </a:lnTo>
                <a:lnTo>
                  <a:pt x="24588" y="3989397"/>
                </a:lnTo>
                <a:lnTo>
                  <a:pt x="24588" y="3988593"/>
                </a:lnTo>
                <a:lnTo>
                  <a:pt x="0" y="3989397"/>
                </a:lnTo>
                <a:lnTo>
                  <a:pt x="0" y="1560192"/>
                </a:lnTo>
                <a:lnTo>
                  <a:pt x="312361" y="1571727"/>
                </a:lnTo>
                <a:lnTo>
                  <a:pt x="646322" y="1533847"/>
                </a:lnTo>
                <a:lnTo>
                  <a:pt x="646322" y="975705"/>
                </a:lnTo>
                <a:lnTo>
                  <a:pt x="646322" y="9757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2" name="Freeform 61">
            <a:extLst>
              <a:ext uri="{FF2B5EF4-FFF2-40B4-BE49-F238E27FC236}">
                <a16:creationId xmlns="" xmlns:a16="http://schemas.microsoft.com/office/drawing/2014/main" id="{000F77C8-9C19-4E2E-905D-DEEBCDF559A4}"/>
              </a:ext>
            </a:extLst>
          </p:cNvPr>
          <p:cNvSpPr>
            <a:spLocks/>
          </p:cNvSpPr>
          <p:nvPr userDrawn="1"/>
        </p:nvSpPr>
        <p:spPr bwMode="auto">
          <a:xfrm>
            <a:off x="1387804" y="280842"/>
            <a:ext cx="755139" cy="3543880"/>
          </a:xfrm>
          <a:custGeom>
            <a:avLst/>
            <a:gdLst>
              <a:gd name="T0" fmla="*/ 859 w 859"/>
              <a:gd name="T1" fmla="*/ 0 h 4036"/>
              <a:gd name="T2" fmla="*/ 0 w 859"/>
              <a:gd name="T3" fmla="*/ 1172 h 4036"/>
              <a:gd name="T4" fmla="*/ 0 w 859"/>
              <a:gd name="T5" fmla="*/ 4036 h 4036"/>
              <a:gd name="T6" fmla="*/ 859 w 859"/>
              <a:gd name="T7" fmla="*/ 1991 h 4036"/>
              <a:gd name="T8" fmla="*/ 859 w 859"/>
              <a:gd name="T9" fmla="*/ 0 h 4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4036">
                <a:moveTo>
                  <a:pt x="859" y="0"/>
                </a:moveTo>
                <a:lnTo>
                  <a:pt x="0" y="1172"/>
                </a:lnTo>
                <a:lnTo>
                  <a:pt x="0" y="4036"/>
                </a:lnTo>
                <a:lnTo>
                  <a:pt x="859" y="1991"/>
                </a:lnTo>
                <a:lnTo>
                  <a:pt x="8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62">
            <a:extLst>
              <a:ext uri="{FF2B5EF4-FFF2-40B4-BE49-F238E27FC236}">
                <a16:creationId xmlns="" xmlns:a16="http://schemas.microsoft.com/office/drawing/2014/main" id="{F932A371-523F-4812-A143-04D920E5C259}"/>
              </a:ext>
            </a:extLst>
          </p:cNvPr>
          <p:cNvSpPr>
            <a:spLocks/>
          </p:cNvSpPr>
          <p:nvPr userDrawn="1"/>
        </p:nvSpPr>
        <p:spPr bwMode="auto">
          <a:xfrm>
            <a:off x="1387805" y="1309938"/>
            <a:ext cx="3108359" cy="2514784"/>
          </a:xfrm>
          <a:custGeom>
            <a:avLst/>
            <a:gdLst>
              <a:gd name="T0" fmla="*/ 3538 w 3538"/>
              <a:gd name="T1" fmla="*/ 286 h 2864"/>
              <a:gd name="T2" fmla="*/ 0 w 3538"/>
              <a:gd name="T3" fmla="*/ 0 h 2864"/>
              <a:gd name="T4" fmla="*/ 0 w 3538"/>
              <a:gd name="T5" fmla="*/ 2864 h 2864"/>
              <a:gd name="T6" fmla="*/ 3538 w 3538"/>
              <a:gd name="T7" fmla="*/ 2276 h 2864"/>
              <a:gd name="T8" fmla="*/ 3538 w 3538"/>
              <a:gd name="T9" fmla="*/ 286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8" h="2864">
                <a:moveTo>
                  <a:pt x="3538" y="286"/>
                </a:moveTo>
                <a:lnTo>
                  <a:pt x="0" y="0"/>
                </a:lnTo>
                <a:lnTo>
                  <a:pt x="0" y="2864"/>
                </a:lnTo>
                <a:lnTo>
                  <a:pt x="3538" y="2276"/>
                </a:lnTo>
                <a:lnTo>
                  <a:pt x="3538" y="2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Freeform 63">
            <a:extLst>
              <a:ext uri="{FF2B5EF4-FFF2-40B4-BE49-F238E27FC236}">
                <a16:creationId xmlns="" xmlns:a16="http://schemas.microsoft.com/office/drawing/2014/main" id="{F78364EA-E3BB-48A2-8989-233357363D87}"/>
              </a:ext>
            </a:extLst>
          </p:cNvPr>
          <p:cNvSpPr>
            <a:spLocks/>
          </p:cNvSpPr>
          <p:nvPr userDrawn="1"/>
        </p:nvSpPr>
        <p:spPr bwMode="auto">
          <a:xfrm>
            <a:off x="706424" y="1559308"/>
            <a:ext cx="3789739" cy="2929232"/>
          </a:xfrm>
          <a:custGeom>
            <a:avLst/>
            <a:gdLst>
              <a:gd name="T0" fmla="*/ 4317 w 4317"/>
              <a:gd name="T1" fmla="*/ 0 h 3335"/>
              <a:gd name="T2" fmla="*/ 0 w 4317"/>
              <a:gd name="T3" fmla="*/ 471 h 3335"/>
              <a:gd name="T4" fmla="*/ 0 w 4317"/>
              <a:gd name="T5" fmla="*/ 3335 h 3335"/>
              <a:gd name="T6" fmla="*/ 4317 w 4317"/>
              <a:gd name="T7" fmla="*/ 1990 h 3335"/>
              <a:gd name="T8" fmla="*/ 4317 w 4317"/>
              <a:gd name="T9" fmla="*/ 0 h 3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7" h="3335">
                <a:moveTo>
                  <a:pt x="4317" y="0"/>
                </a:moveTo>
                <a:lnTo>
                  <a:pt x="0" y="471"/>
                </a:lnTo>
                <a:lnTo>
                  <a:pt x="0" y="3335"/>
                </a:lnTo>
                <a:lnTo>
                  <a:pt x="4317" y="1990"/>
                </a:lnTo>
                <a:lnTo>
                  <a:pt x="43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64">
            <a:extLst>
              <a:ext uri="{FF2B5EF4-FFF2-40B4-BE49-F238E27FC236}">
                <a16:creationId xmlns="" xmlns:a16="http://schemas.microsoft.com/office/drawing/2014/main" id="{5D93D4F7-054C-43FD-B152-525E86F3D0F6}"/>
              </a:ext>
            </a:extLst>
          </p:cNvPr>
          <p:cNvSpPr>
            <a:spLocks/>
          </p:cNvSpPr>
          <p:nvPr userDrawn="1"/>
        </p:nvSpPr>
        <p:spPr bwMode="auto">
          <a:xfrm>
            <a:off x="10073645" y="2848314"/>
            <a:ext cx="755139" cy="3104845"/>
          </a:xfrm>
          <a:custGeom>
            <a:avLst/>
            <a:gdLst>
              <a:gd name="T0" fmla="*/ 0 w 859"/>
              <a:gd name="T1" fmla="*/ 3537 h 3537"/>
              <a:gd name="T2" fmla="*/ 859 w 859"/>
              <a:gd name="T3" fmla="*/ 2448 h 3537"/>
              <a:gd name="T4" fmla="*/ 859 w 859"/>
              <a:gd name="T5" fmla="*/ 0 h 3537"/>
              <a:gd name="T6" fmla="*/ 0 w 859"/>
              <a:gd name="T7" fmla="*/ 1423 h 3537"/>
              <a:gd name="T8" fmla="*/ 0 w 859"/>
              <a:gd name="T9" fmla="*/ 3537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3537">
                <a:moveTo>
                  <a:pt x="0" y="3537"/>
                </a:moveTo>
                <a:lnTo>
                  <a:pt x="859" y="2448"/>
                </a:lnTo>
                <a:lnTo>
                  <a:pt x="859" y="0"/>
                </a:lnTo>
                <a:lnTo>
                  <a:pt x="0" y="1423"/>
                </a:lnTo>
                <a:lnTo>
                  <a:pt x="0" y="35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65">
            <a:extLst>
              <a:ext uri="{FF2B5EF4-FFF2-40B4-BE49-F238E27FC236}">
                <a16:creationId xmlns="" xmlns:a16="http://schemas.microsoft.com/office/drawing/2014/main" id="{288EE74C-0E2B-44DA-8405-34C0AB8618B9}"/>
              </a:ext>
            </a:extLst>
          </p:cNvPr>
          <p:cNvSpPr>
            <a:spLocks/>
          </p:cNvSpPr>
          <p:nvPr userDrawn="1"/>
        </p:nvSpPr>
        <p:spPr bwMode="auto">
          <a:xfrm>
            <a:off x="7720426" y="2848312"/>
            <a:ext cx="3108359" cy="2149508"/>
          </a:xfrm>
          <a:custGeom>
            <a:avLst/>
            <a:gdLst>
              <a:gd name="T0" fmla="*/ 0 w 3539"/>
              <a:gd name="T1" fmla="*/ 2163 h 2448"/>
              <a:gd name="T2" fmla="*/ 3539 w 3539"/>
              <a:gd name="T3" fmla="*/ 2448 h 2448"/>
              <a:gd name="T4" fmla="*/ 3539 w 3539"/>
              <a:gd name="T5" fmla="*/ 0 h 2448"/>
              <a:gd name="T6" fmla="*/ 0 w 3539"/>
              <a:gd name="T7" fmla="*/ 408 h 2448"/>
              <a:gd name="T8" fmla="*/ 0 w 3539"/>
              <a:gd name="T9" fmla="*/ 2163 h 2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9" h="2448">
                <a:moveTo>
                  <a:pt x="0" y="2163"/>
                </a:moveTo>
                <a:lnTo>
                  <a:pt x="3539" y="2448"/>
                </a:lnTo>
                <a:lnTo>
                  <a:pt x="3539" y="0"/>
                </a:lnTo>
                <a:lnTo>
                  <a:pt x="0" y="408"/>
                </a:lnTo>
                <a:lnTo>
                  <a:pt x="0" y="2163"/>
                </a:lnTo>
                <a:close/>
              </a:path>
            </a:pathLst>
          </a:custGeom>
          <a:solidFill>
            <a:srgbClr val="F16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66">
            <a:extLst>
              <a:ext uri="{FF2B5EF4-FFF2-40B4-BE49-F238E27FC236}">
                <a16:creationId xmlns="" xmlns:a16="http://schemas.microsoft.com/office/drawing/2014/main" id="{F3D25A54-F35B-4892-AB61-FF0A90C98F54}"/>
              </a:ext>
            </a:extLst>
          </p:cNvPr>
          <p:cNvSpPr>
            <a:spLocks/>
          </p:cNvSpPr>
          <p:nvPr userDrawn="1"/>
        </p:nvSpPr>
        <p:spPr bwMode="auto">
          <a:xfrm>
            <a:off x="7720425" y="2384692"/>
            <a:ext cx="3793251" cy="2363758"/>
          </a:xfrm>
          <a:custGeom>
            <a:avLst/>
            <a:gdLst>
              <a:gd name="T0" fmla="*/ 0 w 4318"/>
              <a:gd name="T1" fmla="*/ 2691 h 2691"/>
              <a:gd name="T2" fmla="*/ 4318 w 4318"/>
              <a:gd name="T3" fmla="*/ 1994 h 2691"/>
              <a:gd name="T4" fmla="*/ 4318 w 4318"/>
              <a:gd name="T5" fmla="*/ 0 h 2691"/>
              <a:gd name="T6" fmla="*/ 0 w 4318"/>
              <a:gd name="T7" fmla="*/ 936 h 2691"/>
              <a:gd name="T8" fmla="*/ 0 w 4318"/>
              <a:gd name="T9" fmla="*/ 2691 h 2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8" h="2691">
                <a:moveTo>
                  <a:pt x="0" y="2691"/>
                </a:moveTo>
                <a:lnTo>
                  <a:pt x="4318" y="1994"/>
                </a:lnTo>
                <a:lnTo>
                  <a:pt x="4318" y="0"/>
                </a:lnTo>
                <a:lnTo>
                  <a:pt x="0" y="936"/>
                </a:lnTo>
                <a:lnTo>
                  <a:pt x="0" y="2691"/>
                </a:lnTo>
                <a:close/>
              </a:path>
            </a:pathLst>
          </a:custGeom>
          <a:solidFill>
            <a:srgbClr val="913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Freeform 67">
            <a:extLst>
              <a:ext uri="{FF2B5EF4-FFF2-40B4-BE49-F238E27FC236}">
                <a16:creationId xmlns="" xmlns:a16="http://schemas.microsoft.com/office/drawing/2014/main" id="{3C501A6C-4F3C-464E-8EA2-55CC7D29F231}"/>
              </a:ext>
            </a:extLst>
          </p:cNvPr>
          <p:cNvSpPr>
            <a:spLocks/>
          </p:cNvSpPr>
          <p:nvPr userDrawn="1"/>
        </p:nvSpPr>
        <p:spPr bwMode="auto">
          <a:xfrm>
            <a:off x="678326" y="1973755"/>
            <a:ext cx="10835351" cy="2514784"/>
          </a:xfrm>
          <a:custGeom>
            <a:avLst/>
            <a:gdLst>
              <a:gd name="T0" fmla="*/ 12341 w 12341"/>
              <a:gd name="T1" fmla="*/ 464 h 2864"/>
              <a:gd name="T2" fmla="*/ 0 w 12341"/>
              <a:gd name="T3" fmla="*/ 0 h 2864"/>
              <a:gd name="T4" fmla="*/ 0 w 12341"/>
              <a:gd name="T5" fmla="*/ 2864 h 2864"/>
              <a:gd name="T6" fmla="*/ 12341 w 12341"/>
              <a:gd name="T7" fmla="*/ 2453 h 2864"/>
              <a:gd name="T8" fmla="*/ 12341 w 12341"/>
              <a:gd name="T9" fmla="*/ 464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41" h="2864">
                <a:moveTo>
                  <a:pt x="12341" y="464"/>
                </a:moveTo>
                <a:lnTo>
                  <a:pt x="0" y="0"/>
                </a:lnTo>
                <a:lnTo>
                  <a:pt x="0" y="2864"/>
                </a:lnTo>
                <a:lnTo>
                  <a:pt x="12341" y="2453"/>
                </a:lnTo>
                <a:lnTo>
                  <a:pt x="12341" y="4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10C68-3197-4AED-836A-D5B5FA778B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73CCA-1144-47BE-B974-D55E896FCCB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29BFED20-407D-483F-B81D-BC1AE1BDC635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2037347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9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="" xmlns:a16="http://schemas.microsoft.com/office/drawing/2014/main" id="{A75D016D-9F9C-4A90-8CA1-9CE0319B4C1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4451218"/>
            <a:ext cx="8244408" cy="1655762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9223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F4603C0-F089-47D7-A6DD-FF875867C6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074515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1A291EF-8623-4D69-897A-9FFB15291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143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" y="4763950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60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218532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" y="623557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35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218532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41717" y="623557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6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3B751322-FA5A-4764-9683-9A3C5465E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074515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41717" y="4763950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080143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377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4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F4603C0-F089-47D7-A6DD-FF875867C6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145" y="1074515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C1A291EF-8623-4D69-897A-9FFB15291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143" y="430088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" y="4763950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33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17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6C051A-6249-4ADA-BA28-6E01DD886A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59696" y="5683561"/>
            <a:ext cx="7627715" cy="54062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AD31F-0EE1-463E-9F3E-4301ECA6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6BECF9-BEF4-4ADC-842C-D63F4F6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3732F4A-4504-4B19-B34F-FF6861D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BB2EC86-39EC-4A0E-8283-A78BDDF11DAC}"/>
              </a:ext>
            </a:extLst>
          </p:cNvPr>
          <p:cNvGrpSpPr/>
          <p:nvPr userDrawn="1"/>
        </p:nvGrpSpPr>
        <p:grpSpPr>
          <a:xfrm>
            <a:off x="1194325" y="311675"/>
            <a:ext cx="9793087" cy="5640746"/>
            <a:chOff x="1304261" y="373087"/>
            <a:chExt cx="9793087" cy="5640746"/>
          </a:xfrm>
        </p:grpSpPr>
        <p:sp>
          <p:nvSpPr>
            <p:cNvPr id="7" name="Freeform 678">
              <a:extLst>
                <a:ext uri="{FF2B5EF4-FFF2-40B4-BE49-F238E27FC236}">
                  <a16:creationId xmlns="" xmlns:a16="http://schemas.microsoft.com/office/drawing/2014/main" id="{1F9383C4-8D94-40A8-84A1-0865907A9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560" y="4877950"/>
              <a:ext cx="2254514" cy="540623"/>
            </a:xfrm>
            <a:custGeom>
              <a:avLst/>
              <a:gdLst>
                <a:gd name="T0" fmla="*/ 3136 w 3136"/>
                <a:gd name="T1" fmla="*/ 0 h 749"/>
                <a:gd name="T2" fmla="*/ 0 w 3136"/>
                <a:gd name="T3" fmla="*/ 749 h 749"/>
                <a:gd name="T4" fmla="*/ 0 w 3136"/>
                <a:gd name="T5" fmla="*/ 137 h 749"/>
                <a:gd name="T6" fmla="*/ 3136 w 3136"/>
                <a:gd name="T7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749">
                  <a:moveTo>
                    <a:pt x="3136" y="0"/>
                  </a:moveTo>
                  <a:lnTo>
                    <a:pt x="0" y="749"/>
                  </a:lnTo>
                  <a:lnTo>
                    <a:pt x="0" y="137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679">
              <a:extLst>
                <a:ext uri="{FF2B5EF4-FFF2-40B4-BE49-F238E27FC236}">
                  <a16:creationId xmlns="" xmlns:a16="http://schemas.microsoft.com/office/drawing/2014/main" id="{F9FBCA31-A3C9-47B3-9325-E59166A5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560" y="5053364"/>
              <a:ext cx="1521222" cy="448602"/>
            </a:xfrm>
            <a:custGeom>
              <a:avLst/>
              <a:gdLst>
                <a:gd name="T0" fmla="*/ 0 w 2116"/>
                <a:gd name="T1" fmla="*/ 505 h 624"/>
                <a:gd name="T2" fmla="*/ 2116 w 2116"/>
                <a:gd name="T3" fmla="*/ 624 h 624"/>
                <a:gd name="T4" fmla="*/ 2116 w 2116"/>
                <a:gd name="T5" fmla="*/ 0 h 624"/>
                <a:gd name="T6" fmla="*/ 0 w 2116"/>
                <a:gd name="T7" fmla="*/ 505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6" h="624">
                  <a:moveTo>
                    <a:pt x="0" y="505"/>
                  </a:moveTo>
                  <a:lnTo>
                    <a:pt x="2116" y="624"/>
                  </a:lnTo>
                  <a:lnTo>
                    <a:pt x="2116" y="0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680">
              <a:extLst>
                <a:ext uri="{FF2B5EF4-FFF2-40B4-BE49-F238E27FC236}">
                  <a16:creationId xmlns="" xmlns:a16="http://schemas.microsoft.com/office/drawing/2014/main" id="{0A97D035-4E7B-4C47-91E5-B936FA0F3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47427" y="5447330"/>
              <a:ext cx="1009356" cy="350830"/>
            </a:xfrm>
            <a:custGeom>
              <a:avLst/>
              <a:gdLst>
                <a:gd name="T0" fmla="*/ 1401 w 1401"/>
                <a:gd name="T1" fmla="*/ 79 h 491"/>
                <a:gd name="T2" fmla="*/ 0 w 1401"/>
                <a:gd name="T3" fmla="*/ 491 h 491"/>
                <a:gd name="T4" fmla="*/ 0 w 1401"/>
                <a:gd name="T5" fmla="*/ 0 h 491"/>
                <a:gd name="T6" fmla="*/ 1401 w 1401"/>
                <a:gd name="T7" fmla="*/ 79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1" h="491">
                  <a:moveTo>
                    <a:pt x="1401" y="79"/>
                  </a:moveTo>
                  <a:lnTo>
                    <a:pt x="0" y="491"/>
                  </a:lnTo>
                  <a:lnTo>
                    <a:pt x="0" y="0"/>
                  </a:lnTo>
                  <a:lnTo>
                    <a:pt x="1401" y="7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681">
              <a:extLst>
                <a:ext uri="{FF2B5EF4-FFF2-40B4-BE49-F238E27FC236}">
                  <a16:creationId xmlns="" xmlns:a16="http://schemas.microsoft.com/office/drawing/2014/main" id="{7C94B54F-8697-4CAE-B83E-A416BE587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47427" y="5651500"/>
              <a:ext cx="506115" cy="362333"/>
            </a:xfrm>
            <a:custGeom>
              <a:avLst/>
              <a:gdLst>
                <a:gd name="T0" fmla="*/ 0 w 701"/>
                <a:gd name="T1" fmla="*/ 207 h 506"/>
                <a:gd name="T2" fmla="*/ 701 w 701"/>
                <a:gd name="T3" fmla="*/ 0 h 506"/>
                <a:gd name="T4" fmla="*/ 701 w 701"/>
                <a:gd name="T5" fmla="*/ 506 h 506"/>
                <a:gd name="T6" fmla="*/ 0 w 701"/>
                <a:gd name="T7" fmla="*/ 207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506">
                  <a:moveTo>
                    <a:pt x="0" y="207"/>
                  </a:moveTo>
                  <a:lnTo>
                    <a:pt x="701" y="0"/>
                  </a:lnTo>
                  <a:lnTo>
                    <a:pt x="701" y="506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6807482A-D2F9-4C65-88D7-D2C3813CA2D1}"/>
                </a:ext>
              </a:extLst>
            </p:cNvPr>
            <p:cNvGrpSpPr/>
            <p:nvPr userDrawn="1"/>
          </p:nvGrpSpPr>
          <p:grpSpPr>
            <a:xfrm>
              <a:off x="1304261" y="373087"/>
              <a:ext cx="9793087" cy="4613122"/>
              <a:chOff x="1847529" y="2291781"/>
              <a:chExt cx="3168972" cy="2798013"/>
            </a:xfrm>
          </p:grpSpPr>
          <p:sp>
            <p:nvSpPr>
              <p:cNvPr id="11" name="Freeform 682">
                <a:extLst>
                  <a:ext uri="{FF2B5EF4-FFF2-40B4-BE49-F238E27FC236}">
                    <a16:creationId xmlns="" xmlns:a16="http://schemas.microsoft.com/office/drawing/2014/main" id="{6DC1F29F-2EA3-46EF-94D8-DDF77E1D7D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847529" y="2291781"/>
                <a:ext cx="3168972" cy="2798013"/>
              </a:xfrm>
              <a:custGeom>
                <a:avLst/>
                <a:gdLst>
                  <a:gd name="T0" fmla="*/ 4406 w 4406"/>
                  <a:gd name="T1" fmla="*/ 3891 h 3891"/>
                  <a:gd name="T2" fmla="*/ 0 w 4406"/>
                  <a:gd name="T3" fmla="*/ 3891 h 3891"/>
                  <a:gd name="T4" fmla="*/ 0 w 4406"/>
                  <a:gd name="T5" fmla="*/ 742 h 3891"/>
                  <a:gd name="T6" fmla="*/ 4406 w 4406"/>
                  <a:gd name="T7" fmla="*/ 0 h 3891"/>
                  <a:gd name="T8" fmla="*/ 4406 w 4406"/>
                  <a:gd name="T9" fmla="*/ 3891 h 3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6" h="3891">
                    <a:moveTo>
                      <a:pt x="4406" y="3891"/>
                    </a:moveTo>
                    <a:lnTo>
                      <a:pt x="0" y="3891"/>
                    </a:lnTo>
                    <a:lnTo>
                      <a:pt x="0" y="742"/>
                    </a:lnTo>
                    <a:lnTo>
                      <a:pt x="4406" y="0"/>
                    </a:lnTo>
                    <a:lnTo>
                      <a:pt x="4406" y="389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683">
                <a:extLst>
                  <a:ext uri="{FF2B5EF4-FFF2-40B4-BE49-F238E27FC236}">
                    <a16:creationId xmlns="" xmlns:a16="http://schemas.microsoft.com/office/drawing/2014/main" id="{5ECE7455-3504-4CCA-A525-032C256EEF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975686" y="2559218"/>
                <a:ext cx="2912658" cy="2297649"/>
              </a:xfrm>
              <a:custGeom>
                <a:avLst/>
                <a:gdLst>
                  <a:gd name="T0" fmla="*/ 0 w 3801"/>
                  <a:gd name="T1" fmla="*/ 3195 h 3195"/>
                  <a:gd name="T2" fmla="*/ 0 w 3801"/>
                  <a:gd name="T3" fmla="*/ 635 h 3195"/>
                  <a:gd name="T4" fmla="*/ 3801 w 3801"/>
                  <a:gd name="T5" fmla="*/ 0 h 3195"/>
                  <a:gd name="T6" fmla="*/ 3801 w 3801"/>
                  <a:gd name="T7" fmla="*/ 3195 h 3195"/>
                  <a:gd name="T8" fmla="*/ 0 w 3801"/>
                  <a:gd name="T9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1" h="3195">
                    <a:moveTo>
                      <a:pt x="0" y="3195"/>
                    </a:moveTo>
                    <a:lnTo>
                      <a:pt x="0" y="635"/>
                    </a:lnTo>
                    <a:lnTo>
                      <a:pt x="3801" y="0"/>
                    </a:lnTo>
                    <a:lnTo>
                      <a:pt x="3801" y="3195"/>
                    </a:lnTo>
                    <a:lnTo>
                      <a:pt x="0" y="3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4000" dist="127000" dir="102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D98FD-0D74-4671-87BF-B230EC2DC9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0367" y="1648328"/>
            <a:ext cx="9000999" cy="2852737"/>
          </a:xfrm>
        </p:spPr>
        <p:txBody>
          <a:bodyPr lIns="182880" rIns="182880" anchor="ctr"/>
          <a:lstStyle>
            <a:lvl1pPr algn="ctr"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US"/>
              <a:t>Your Quote Goes Here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610A1CBA-3CCF-484B-BD26-E814FEC83852}"/>
              </a:ext>
            </a:extLst>
          </p:cNvPr>
          <p:cNvSpPr/>
          <p:nvPr userDrawn="1"/>
        </p:nvSpPr>
        <p:spPr>
          <a:xfrm>
            <a:off x="1981386" y="881159"/>
            <a:ext cx="1112207" cy="766277"/>
          </a:xfrm>
          <a:custGeom>
            <a:avLst/>
            <a:gdLst>
              <a:gd name="connsiteX0" fmla="*/ 850180 w 1028774"/>
              <a:gd name="connsiteY0" fmla="*/ 0 h 708794"/>
              <a:gd name="connsiteX1" fmla="*/ 958081 w 1028774"/>
              <a:gd name="connsiteY1" fmla="*/ 89297 h 708794"/>
              <a:gd name="connsiteX2" fmla="*/ 820415 w 1028774"/>
              <a:gd name="connsiteY2" fmla="*/ 319981 h 708794"/>
              <a:gd name="connsiteX3" fmla="*/ 1028774 w 1028774"/>
              <a:gd name="connsiteY3" fmla="*/ 319981 h 708794"/>
              <a:gd name="connsiteX4" fmla="*/ 1028774 w 1028774"/>
              <a:gd name="connsiteY4" fmla="*/ 708794 h 708794"/>
              <a:gd name="connsiteX5" fmla="*/ 545083 w 1028774"/>
              <a:gd name="connsiteY5" fmla="*/ 708794 h 708794"/>
              <a:gd name="connsiteX6" fmla="*/ 545083 w 1028774"/>
              <a:gd name="connsiteY6" fmla="*/ 442764 h 708794"/>
              <a:gd name="connsiteX7" fmla="*/ 850180 w 1028774"/>
              <a:gd name="connsiteY7" fmla="*/ 0 h 708794"/>
              <a:gd name="connsiteX8" fmla="*/ 303731 w 1028774"/>
              <a:gd name="connsiteY8" fmla="*/ 0 h 708794"/>
              <a:gd name="connsiteX9" fmla="*/ 411137 w 1028774"/>
              <a:gd name="connsiteY9" fmla="*/ 89297 h 708794"/>
              <a:gd name="connsiteX10" fmla="*/ 275332 w 1028774"/>
              <a:gd name="connsiteY10" fmla="*/ 319981 h 708794"/>
              <a:gd name="connsiteX11" fmla="*/ 483691 w 1028774"/>
              <a:gd name="connsiteY11" fmla="*/ 319981 h 708794"/>
              <a:gd name="connsiteX12" fmla="*/ 483691 w 1028774"/>
              <a:gd name="connsiteY12" fmla="*/ 708794 h 708794"/>
              <a:gd name="connsiteX13" fmla="*/ 0 w 1028774"/>
              <a:gd name="connsiteY13" fmla="*/ 708794 h 708794"/>
              <a:gd name="connsiteX14" fmla="*/ 0 w 1028774"/>
              <a:gd name="connsiteY14" fmla="*/ 442764 h 708794"/>
              <a:gd name="connsiteX15" fmla="*/ 303731 w 1028774"/>
              <a:gd name="connsiteY15" fmla="*/ 0 h 70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28774" h="708794">
                <a:moveTo>
                  <a:pt x="850180" y="0"/>
                </a:moveTo>
                <a:lnTo>
                  <a:pt x="958081" y="89297"/>
                </a:lnTo>
                <a:cubicBezTo>
                  <a:pt x="873745" y="173633"/>
                  <a:pt x="827856" y="250527"/>
                  <a:pt x="820415" y="319981"/>
                </a:cubicBezTo>
                <a:lnTo>
                  <a:pt x="1028774" y="319981"/>
                </a:lnTo>
                <a:lnTo>
                  <a:pt x="1028774" y="708794"/>
                </a:lnTo>
                <a:lnTo>
                  <a:pt x="545083" y="708794"/>
                </a:lnTo>
                <a:lnTo>
                  <a:pt x="545083" y="442764"/>
                </a:lnTo>
                <a:cubicBezTo>
                  <a:pt x="545083" y="281533"/>
                  <a:pt x="646782" y="133945"/>
                  <a:pt x="850180" y="0"/>
                </a:cubicBezTo>
                <a:close/>
                <a:moveTo>
                  <a:pt x="303731" y="0"/>
                </a:moveTo>
                <a:lnTo>
                  <a:pt x="411137" y="89297"/>
                </a:lnTo>
                <a:cubicBezTo>
                  <a:pt x="327945" y="173633"/>
                  <a:pt x="282676" y="250527"/>
                  <a:pt x="275332" y="319981"/>
                </a:cubicBezTo>
                <a:lnTo>
                  <a:pt x="483691" y="319981"/>
                </a:lnTo>
                <a:lnTo>
                  <a:pt x="483691" y="708794"/>
                </a:lnTo>
                <a:lnTo>
                  <a:pt x="0" y="708794"/>
                </a:lnTo>
                <a:lnTo>
                  <a:pt x="0" y="442764"/>
                </a:lnTo>
                <a:cubicBezTo>
                  <a:pt x="0" y="281533"/>
                  <a:pt x="101244" y="133945"/>
                  <a:pt x="3037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1176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17BD366-A5A2-4BB4-81B4-BF4B4B40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54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F664714-B16B-49D6-B55A-62BBA6B3D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EA27CE-D037-41A9-9EA2-7E8F1CE41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B82727-1290-4D09-9FC6-394D5EC1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1919A7-3AA8-46D6-9FCE-D7E90544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2504" y="6356352"/>
            <a:ext cx="721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9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46304"/>
            <a:ext cx="109728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35425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81" r:id="rId2"/>
    <p:sldLayoutId id="2147483882" r:id="rId3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185948" y="2886114"/>
            <a:ext cx="7820107" cy="19620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3241" y="341034"/>
            <a:ext cx="388552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14104"/>
            <a:ext cx="109728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809165" y="5823007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4809441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66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8F610-7B7C-44F0-8FE6-F62371B7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80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.png"/><Relationship Id="rId5" Type="http://schemas.openxmlformats.org/officeDocument/2006/relationships/hyperlink" Target="https://pixabay.com/en/service/faq/" TargetMode="External"/><Relationship Id="rId4" Type="http://schemas.openxmlformats.org/officeDocument/2006/relationships/hyperlink" Target="https://pixabay.com/en/users/T0nymix-5936404/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pixabay.com/en/service/faq/" TargetMode="External"/><Relationship Id="rId4" Type="http://schemas.openxmlformats.org/officeDocument/2006/relationships/hyperlink" Target="https://pixabay.com/en/users/padrinan-1694659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hyperlink" Target="https://pixabay.com/en/service/faq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hyperlink" Target="https://pixabay.com/en/service/faq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pixabay.com/en/service/faq/" TargetMode="External"/><Relationship Id="rId4" Type="http://schemas.openxmlformats.org/officeDocument/2006/relationships/hyperlink" Target="https://pixabay.com/en/users/padrinan-1694659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hyperlink" Target="https://pixabay.com/en/service/faq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hyperlink" Target="https://pixabay.com/en/service/faq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hyperlink" Target="https://pixabay.com/en/service/f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hyperlink" Target="https://pixabay.com/en/service/faq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hyperlink" Target="https://pixabay.com/en/service/faq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s://pixabay.com/en/service/faq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pixabay.com/en/service/faq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hyperlink" Target="https://pixabay.com/en/service/faq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ennelise-62913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tmp"/><Relationship Id="rId4" Type="http://schemas.openxmlformats.org/officeDocument/2006/relationships/hyperlink" Target="https://pixabay.com/en/service/faq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hyperlink" Target="https://pixabay.com/en/service/faq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hyperlink" Target="https://pixabay.com/en/service/faq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hyperlink" Target="https://pixabay.com/en/service/faq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users/Friis-Holst-748009/" TargetMode="External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hyperlink" Target="https://pixabay.com/en/service/faq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Communication B/W Doctor And Patient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422703" y="4270248"/>
            <a:ext cx="5346594" cy="22860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Supervised By </a:t>
            </a:r>
            <a:r>
              <a:rPr lang="en-US" dirty="0"/>
              <a:t>:    Ikram Afzal</a:t>
            </a:r>
          </a:p>
          <a:p>
            <a:r>
              <a:rPr lang="en-US" b="1" dirty="0"/>
              <a:t>Presented By:</a:t>
            </a:r>
          </a:p>
          <a:p>
            <a:r>
              <a:rPr lang="en-US" dirty="0" smtClean="0"/>
              <a:t>M. </a:t>
            </a:r>
            <a:r>
              <a:rPr lang="en-US" dirty="0" err="1" smtClean="0"/>
              <a:t>Faizan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Kamran Khan</a:t>
            </a:r>
          </a:p>
          <a:p>
            <a:r>
              <a:rPr lang="en-US" dirty="0" smtClean="0"/>
              <a:t>Irfan Khan</a:t>
            </a:r>
          </a:p>
          <a:p>
            <a:r>
              <a:rPr lang="en-US" dirty="0" smtClean="0"/>
              <a:t>M. Ali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69658B-466C-4106-AF03-F1C7C4322B89}"/>
              </a:ext>
            </a:extLst>
          </p:cNvPr>
          <p:cNvSpPr txBox="1"/>
          <p:nvPr/>
        </p:nvSpPr>
        <p:spPr>
          <a:xfrm>
            <a:off x="9306474" y="100334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n-US" sz="105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24" y="311957"/>
            <a:ext cx="691391" cy="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BF7862-AF65-4926-A3E1-697AE9628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8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3BDA95A-6259-438D-B316-8CF9A30B9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642593"/>
            <a:ext cx="11546006" cy="52172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xmlns="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xmlns="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xmlns="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sz="4000" dirty="0">
                <a:solidFill>
                  <a:schemeClr val="bg1"/>
                </a:solidFill>
              </a:rPr>
              <a:t>Login &amp; Sign </a:t>
            </a:r>
            <a:r>
              <a:rPr lang="en-US" sz="4000" dirty="0" smtClean="0">
                <a:solidFill>
                  <a:schemeClr val="bg1"/>
                </a:solidFill>
              </a:rPr>
              <a:t>up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243BDFB-0845-4C1F-B45F-C580CBF5A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7" y="0"/>
            <a:ext cx="363855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382C280-31E3-4691-8317-A01B561C4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4" y="0"/>
            <a:ext cx="344804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61B2853-D3CA-4855-AC13-D41D43B93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03" y="642593"/>
            <a:ext cx="11723427" cy="5217293"/>
          </a:xfrm>
        </p:spPr>
        <p:txBody>
          <a:bodyPr>
            <a:norm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xmlns="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xmlns="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xmlns="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Admin Side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7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0FEBBB6-757C-4F9F-9507-94CC64B26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3665B2-45DE-422F-8D35-04A014AA4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ED33801-6B09-4398-993B-4701B2B714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2A9A38E-A787-4568-9091-620562B49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93349F-4B53-4C54-B728-0F138EAC4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3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03" y="642593"/>
            <a:ext cx="11791666" cy="5217293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xmlns="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xmlns="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xmlns="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Doctor Side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8C7193-06F7-4679-8E6D-AC5D937611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0D4A20-40F6-4716-8008-4A4FB8AFC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3BB7D95-050E-45A8-BD67-E9A45B5AD6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38100"/>
            <a:ext cx="385762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EB9E8EC-5AA6-48A7-A029-49868F9131A2}"/>
              </a:ext>
            </a:extLst>
          </p:cNvPr>
          <p:cNvSpPr/>
          <p:nvPr/>
        </p:nvSpPr>
        <p:spPr>
          <a:xfrm>
            <a:off x="11468100" y="6096000"/>
            <a:ext cx="7239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EE8060-FA16-4EFA-9967-82E7EF23E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501C90-5606-4C3E-83AA-A6393AC11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59FA93-DDDA-4B86-B2D6-A930FB0EF34A}"/>
              </a:ext>
            </a:extLst>
          </p:cNvPr>
          <p:cNvSpPr txBox="1"/>
          <p:nvPr/>
        </p:nvSpPr>
        <p:spPr>
          <a:xfrm>
            <a:off x="590550" y="571500"/>
            <a:ext cx="264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SEARCH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274C9B-1C16-4191-AA52-294DE250A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1EF13DB-DA34-47AE-AE5A-BED0FABA8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B81609E-4CD1-4158-BF12-4FA475894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/>
          <p:cNvSpPr txBox="1">
            <a:spLocks/>
          </p:cNvSpPr>
          <p:nvPr/>
        </p:nvSpPr>
        <p:spPr>
          <a:xfrm>
            <a:off x="2152650" y="846660"/>
            <a:ext cx="78867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Objectives </a:t>
            </a:r>
            <a:r>
              <a:rPr lang="en-US" dirty="0">
                <a:solidFill>
                  <a:schemeClr val="accent1"/>
                </a:solidFill>
              </a:rPr>
              <a:t>Achieved:</a:t>
            </a:r>
            <a:endParaRPr lang="en-US" dirty="0"/>
          </a:p>
        </p:txBody>
      </p:sp>
      <p:sp>
        <p:nvSpPr>
          <p:cNvPr id="18" name="Content Placeholder 9"/>
          <p:cNvSpPr txBox="1">
            <a:spLocks/>
          </p:cNvSpPr>
          <p:nvPr/>
        </p:nvSpPr>
        <p:spPr>
          <a:xfrm>
            <a:off x="2055114" y="210604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Doctor</a:t>
            </a:r>
            <a:r>
              <a:rPr lang="en-US" dirty="0"/>
              <a:t> Registration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Doctor</a:t>
            </a:r>
            <a:r>
              <a:rPr lang="en-US" dirty="0"/>
              <a:t> invites </a:t>
            </a:r>
            <a:r>
              <a:rPr lang="en-US" dirty="0">
                <a:solidFill>
                  <a:schemeClr val="accent1"/>
                </a:solidFill>
              </a:rPr>
              <a:t>Patients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Text Messages, Image, Audio and Documents     Attachments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Encryption/Decryption of </a:t>
            </a:r>
            <a:r>
              <a:rPr lang="en-US" dirty="0">
                <a:solidFill>
                  <a:schemeClr val="accent1"/>
                </a:solidFill>
              </a:rPr>
              <a:t>Chat</a:t>
            </a: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Doctor </a:t>
            </a:r>
            <a:r>
              <a:rPr lang="en-US" dirty="0"/>
              <a:t>can view </a:t>
            </a:r>
            <a:r>
              <a:rPr lang="en-US" dirty="0">
                <a:solidFill>
                  <a:schemeClr val="accent1"/>
                </a:solidFill>
              </a:rPr>
              <a:t>Patient Medical records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 Doctor </a:t>
            </a:r>
            <a:r>
              <a:rPr lang="en-US" dirty="0"/>
              <a:t>can refer </a:t>
            </a:r>
            <a:r>
              <a:rPr lang="en-US" dirty="0">
                <a:solidFill>
                  <a:schemeClr val="accent1"/>
                </a:solidFill>
              </a:rPr>
              <a:t>Patient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FD2E2C-017B-4F80-AFE1-BD4764581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1DC76C6-8932-4C8C-B6DF-CB0BA1BE1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4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3025E45-E4F2-4A89-BD99-A3F4D909473C}"/>
              </a:ext>
            </a:extLst>
          </p:cNvPr>
          <p:cNvSpPr txBox="1"/>
          <p:nvPr/>
        </p:nvSpPr>
        <p:spPr>
          <a:xfrm>
            <a:off x="76200" y="323850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Chat</a:t>
            </a:r>
            <a:r>
              <a:rPr lang="en-US" sz="4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3B14357-4D12-460B-AB36-B19D10530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-1905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3E768D8-7EA5-4C1D-B87C-28E75C63F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7" y="-1905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C3A3ED3-140D-4250-8705-B1A5A378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0"/>
            <a:ext cx="38576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C3A0D84-EEDB-4540-8FA8-4D635B90F74C}"/>
              </a:ext>
            </a:extLst>
          </p:cNvPr>
          <p:cNvSpPr txBox="1"/>
          <p:nvPr/>
        </p:nvSpPr>
        <p:spPr>
          <a:xfrm>
            <a:off x="-1" y="0"/>
            <a:ext cx="3857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Import CCD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37DA8CA-07DB-4FDC-8279-9D574F757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8F7B9C0-B527-4748-806E-ED2831CEA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EFBD407-7945-4A84-A820-2773A7C46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5B76391-4837-4A40-91F6-81E0C04DE8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BC13250-793C-4C63-9A76-47C7FCCCDB6E}"/>
              </a:ext>
            </a:extLst>
          </p:cNvPr>
          <p:cNvSpPr txBox="1"/>
          <p:nvPr/>
        </p:nvSpPr>
        <p:spPr>
          <a:xfrm>
            <a:off x="1" y="0"/>
            <a:ext cx="2071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Invite</a:t>
            </a:r>
            <a:r>
              <a:rPr lang="en-US" sz="4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187FB9A-B93E-46A4-BC9C-50FB18A6F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7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2946703-6018-41DC-A24C-C8634CC1A8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3D2D025-ED9E-491F-8C8E-5EC830BB5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0615D6-FF41-450A-8429-A9BF5D282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CC1B90-B7C2-47C4-9DF9-7C4F068B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81250" cy="1325563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Refer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364296-CC03-422D-973D-49FF1511F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7169BD5-8B85-4B8F-8185-DB882AC35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8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53242F3-B2C6-47AE-BC84-1976F06F6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9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60BEC92-7CA4-4C0F-9E86-324D993A2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AFD486E-7AF8-4CCF-9272-C98C21BAB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7" y="0"/>
            <a:ext cx="38576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966A16-E809-4804-BC82-328E634BB455}"/>
              </a:ext>
            </a:extLst>
          </p:cNvPr>
          <p:cNvSpPr txBox="1"/>
          <p:nvPr/>
        </p:nvSpPr>
        <p:spPr>
          <a:xfrm>
            <a:off x="0" y="781050"/>
            <a:ext cx="5638800" cy="136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Selected Items Of CCD For Referred Patient</a:t>
            </a:r>
          </a:p>
        </p:txBody>
      </p:sp>
    </p:spTree>
    <p:extLst>
      <p:ext uri="{BB962C8B-B14F-4D97-AF65-F5344CB8AC3E}">
        <p14:creationId xmlns:p14="http://schemas.microsoft.com/office/powerpoint/2010/main" val="10815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03" y="642593"/>
            <a:ext cx="11791666" cy="5217293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xmlns="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xmlns="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xmlns="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Pateint</a:t>
            </a:r>
            <a:r>
              <a:rPr lang="en-US" sz="4000" dirty="0" smtClean="0">
                <a:solidFill>
                  <a:schemeClr val="bg1"/>
                </a:solidFill>
              </a:rPr>
              <a:t> Side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8">
            <a:extLst>
              <a:ext uri="{FF2B5EF4-FFF2-40B4-BE49-F238E27FC236}">
                <a16:creationId xmlns="" xmlns:a16="http://schemas.microsoft.com/office/drawing/2014/main" id="{3CD6597D-9F3F-4C3D-A568-31F135424A93}"/>
              </a:ext>
            </a:extLst>
          </p:cNvPr>
          <p:cNvSpPr>
            <a:spLocks/>
          </p:cNvSpPr>
          <p:nvPr/>
        </p:nvSpPr>
        <p:spPr bwMode="auto">
          <a:xfrm>
            <a:off x="1954538" y="959498"/>
            <a:ext cx="497239" cy="1482622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1A6266E7-8C46-4E0F-92A6-C01BC27EAF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 b="6972"/>
          <a:stretch>
            <a:fillRect/>
          </a:stretch>
        </p:blipFill>
        <p:spPr>
          <a:xfrm>
            <a:off x="1080145" y="1218532"/>
            <a:ext cx="10098843" cy="53739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68545"/>
            <a:ext cx="7050284" cy="107725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Conceptual diagram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D8ED5E2C-9352-4B43-BB3E-5691025353C8}"/>
              </a:ext>
            </a:extLst>
          </p:cNvPr>
          <p:cNvGrpSpPr/>
          <p:nvPr/>
        </p:nvGrpSpPr>
        <p:grpSpPr>
          <a:xfrm>
            <a:off x="1524001" y="735135"/>
            <a:ext cx="1500815" cy="1209746"/>
            <a:chOff x="0" y="623556"/>
            <a:chExt cx="2001086" cy="1612994"/>
          </a:xfrm>
          <a:solidFill>
            <a:schemeClr val="accent1"/>
          </a:solidFill>
        </p:grpSpPr>
        <p:sp>
          <p:nvSpPr>
            <p:cNvPr id="34" name="Freeform 40">
              <a:extLst>
                <a:ext uri="{FF2B5EF4-FFF2-40B4-BE49-F238E27FC236}">
                  <a16:creationId xmlns="" xmlns:a16="http://schemas.microsoft.com/office/drawing/2014/main" id="{C04A0E8A-C26A-4900-9E84-276F42BEF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>
              <a:extLst>
                <a:ext uri="{FF2B5EF4-FFF2-40B4-BE49-F238E27FC236}">
                  <a16:creationId xmlns="" xmlns:a16="http://schemas.microsoft.com/office/drawing/2014/main" id="{B47D0D09-077B-489D-BEBE-CFF4BFEDF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F2AD539-0BAE-4362-A7EB-F9AA92C4ED6A}"/>
              </a:ext>
            </a:extLst>
          </p:cNvPr>
          <p:cNvSpPr/>
          <p:nvPr/>
        </p:nvSpPr>
        <p:spPr>
          <a:xfrm>
            <a:off x="1524000" y="6962686"/>
            <a:ext cx="3947556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T0nymix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4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5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15" name="Picture 1" descr="IPhone_6S_Rose_Gol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51776" y="3025298"/>
            <a:ext cx="1058628" cy="2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 descr="IPhone_6S_Rose_Gol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56208" y="3000913"/>
            <a:ext cx="1058628" cy="2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eft-Right Arrow 17"/>
          <p:cNvSpPr/>
          <p:nvPr/>
        </p:nvSpPr>
        <p:spPr>
          <a:xfrm>
            <a:off x="3510404" y="3025297"/>
            <a:ext cx="1961152" cy="356984"/>
          </a:xfrm>
          <a:prstGeom prst="leftRightArrow">
            <a:avLst>
              <a:gd name="adj1" fmla="val 29061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6811713" y="3025296"/>
            <a:ext cx="2186362" cy="356984"/>
          </a:xfrm>
          <a:prstGeom prst="leftRightArrow">
            <a:avLst>
              <a:gd name="adj1" fmla="val 29061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Cloud 19"/>
          <p:cNvSpPr/>
          <p:nvPr/>
        </p:nvSpPr>
        <p:spPr>
          <a:xfrm>
            <a:off x="5520325" y="2708488"/>
            <a:ext cx="1246236" cy="99060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dirty="0">
                <a:solidFill>
                  <a:schemeClr val="tx1"/>
                </a:solidFill>
                <a:latin typeface="Calibri" panose="020F0502020204030204"/>
              </a:rPr>
              <a:t>Web</a:t>
            </a:r>
            <a:r>
              <a:rPr lang="en-US" sz="135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1350" dirty="0">
                <a:solidFill>
                  <a:schemeClr val="tx1"/>
                </a:solidFill>
                <a:latin typeface="Calibri" panose="020F0502020204030204"/>
              </a:rPr>
              <a:t>Sever</a:t>
            </a:r>
          </a:p>
        </p:txBody>
      </p:sp>
      <p:sp>
        <p:nvSpPr>
          <p:cNvPr id="21" name="Left-Right Arrow 20"/>
          <p:cNvSpPr/>
          <p:nvPr/>
        </p:nvSpPr>
        <p:spPr>
          <a:xfrm rot="16200000">
            <a:off x="5573243" y="4172866"/>
            <a:ext cx="1140400" cy="316237"/>
          </a:xfrm>
          <a:prstGeom prst="leftRightArrow">
            <a:avLst>
              <a:gd name="adj1" fmla="val 29061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554979" y="5000915"/>
            <a:ext cx="1219938" cy="1365808"/>
            <a:chOff x="1023937" y="4583788"/>
            <a:chExt cx="1457325" cy="1566639"/>
          </a:xfrm>
        </p:grpSpPr>
        <p:pic>
          <p:nvPicPr>
            <p:cNvPr id="23" name="Picture 3" descr="20def4f8-d524-4384-af57-81c7cef5c8f9_Database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23937" y="4583788"/>
              <a:ext cx="1457325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/>
            <p:nvPr/>
          </p:nvSpPr>
          <p:spPr>
            <a:xfrm>
              <a:off x="1459472" y="5726788"/>
              <a:ext cx="671979" cy="423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dirty="0">
                  <a:latin typeface="Arial" charset="0"/>
                  <a:cs typeface="Arial" charset="0"/>
                </a:rPr>
                <a:t>DB</a:t>
              </a:r>
            </a:p>
          </p:txBody>
        </p:sp>
      </p:grpSp>
      <p:pic>
        <p:nvPicPr>
          <p:cNvPr id="1028" name="Picture 4" descr="Doctor icon or avatar on white | Premium Vect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02" y="5499154"/>
            <a:ext cx="893977" cy="81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Patient Male Icon | Medical Iconset | Icons-La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56" y="5499154"/>
            <a:ext cx="637960" cy="6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38124" y="2448216"/>
            <a:ext cx="15057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Request For Chatting</a:t>
            </a:r>
          </a:p>
          <a:p>
            <a:pPr algn="ctr"/>
            <a:r>
              <a:rPr lang="en-IN" sz="1050" dirty="0"/>
              <a:t>Sending OR Receiving Messages</a:t>
            </a:r>
            <a:endParaRPr lang="en-US" sz="1050" dirty="0"/>
          </a:p>
        </p:txBody>
      </p:sp>
      <p:sp>
        <p:nvSpPr>
          <p:cNvPr id="30" name="TextBox 15"/>
          <p:cNvSpPr txBox="1">
            <a:spLocks noChangeArrowheads="1"/>
          </p:cNvSpPr>
          <p:nvPr/>
        </p:nvSpPr>
        <p:spPr bwMode="auto">
          <a:xfrm flipH="1">
            <a:off x="4119089" y="3382281"/>
            <a:ext cx="10584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/>
              <a:t>Response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52038" y="2476320"/>
            <a:ext cx="15057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Request For Chatting</a:t>
            </a:r>
          </a:p>
          <a:p>
            <a:pPr algn="ctr"/>
            <a:r>
              <a:rPr lang="en-IN" sz="1050" dirty="0"/>
              <a:t>Sending OR Receiving Messages</a:t>
            </a:r>
            <a:endParaRPr lang="en-US" sz="1050" dirty="0"/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 flipH="1">
            <a:off x="7461004" y="3370090"/>
            <a:ext cx="10584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/>
              <a:t>Response</a:t>
            </a:r>
          </a:p>
        </p:txBody>
      </p:sp>
      <p:sp>
        <p:nvSpPr>
          <p:cNvPr id="38" name="TextBox 15"/>
          <p:cNvSpPr txBox="1">
            <a:spLocks noChangeArrowheads="1"/>
          </p:cNvSpPr>
          <p:nvPr/>
        </p:nvSpPr>
        <p:spPr bwMode="auto">
          <a:xfrm flipH="1">
            <a:off x="2666404" y="6315457"/>
            <a:ext cx="716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/>
              <a:t>Doctor</a:t>
            </a:r>
          </a:p>
        </p:txBody>
      </p:sp>
      <p:sp>
        <p:nvSpPr>
          <p:cNvPr id="40" name="TextBox 15"/>
          <p:cNvSpPr txBox="1">
            <a:spLocks noChangeArrowheads="1"/>
          </p:cNvSpPr>
          <p:nvPr/>
        </p:nvSpPr>
        <p:spPr bwMode="auto">
          <a:xfrm flipH="1">
            <a:off x="9188288" y="6260593"/>
            <a:ext cx="7168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/>
              <a:t>Patient</a:t>
            </a:r>
          </a:p>
        </p:txBody>
      </p:sp>
      <p:grpSp>
        <p:nvGrpSpPr>
          <p:cNvPr id="41" name="Group 40"/>
          <p:cNvGrpSpPr/>
          <p:nvPr/>
        </p:nvGrpSpPr>
        <p:grpSpPr>
          <a:xfrm rot="16200000">
            <a:off x="5624354" y="3849675"/>
            <a:ext cx="1058469" cy="840678"/>
            <a:chOff x="2388081" y="2359646"/>
            <a:chExt cx="1058469" cy="912530"/>
          </a:xfrm>
        </p:grpSpPr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 flipH="1">
              <a:off x="2421800" y="2359646"/>
              <a:ext cx="990596" cy="300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dirty="0"/>
                <a:t>Request</a:t>
              </a:r>
            </a:p>
          </p:txBody>
        </p:sp>
        <p:sp>
          <p:nvSpPr>
            <p:cNvPr id="43" name="TextBox 15"/>
            <p:cNvSpPr txBox="1">
              <a:spLocks noChangeArrowheads="1"/>
            </p:cNvSpPr>
            <p:nvPr/>
          </p:nvSpPr>
          <p:spPr bwMode="auto">
            <a:xfrm flipH="1">
              <a:off x="2388081" y="2971502"/>
              <a:ext cx="1058469" cy="300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200" dirty="0"/>
                <a:t>Response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12596" y="2650093"/>
            <a:ext cx="15057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End to End Encryption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821080" y="2581530"/>
            <a:ext cx="15057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End to End Encryption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80144" y="206742"/>
            <a:ext cx="10098844" cy="119991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Conceptual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19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8BA0E2-C5F4-4309-A63D-E727C83505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2CDE34C-E733-4163-9EF6-F43356E63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F8B2D36-87AD-4FAB-A910-C153B8416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D9B9A8-E280-4E84-954E-478BF850AC12}"/>
              </a:ext>
            </a:extLst>
          </p:cNvPr>
          <p:cNvSpPr txBox="1"/>
          <p:nvPr/>
        </p:nvSpPr>
        <p:spPr>
          <a:xfrm>
            <a:off x="361950" y="209550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275946D-F0A5-435C-8B36-E829122D1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87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A7B1AD8-F942-449F-87E2-2ECDFBE42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33144" y="203734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Kamran khan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(Android)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669658B-466C-4106-AF03-F1C7C4322B89}"/>
              </a:ext>
            </a:extLst>
          </p:cNvPr>
          <p:cNvSpPr txBox="1"/>
          <p:nvPr/>
        </p:nvSpPr>
        <p:spPr>
          <a:xfrm>
            <a:off x="9360262" y="100334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n-US" sz="105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12" y="311957"/>
            <a:ext cx="691391" cy="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642593"/>
            <a:ext cx="11546006" cy="52172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sz="4000" dirty="0">
                <a:solidFill>
                  <a:schemeClr val="bg1"/>
                </a:solidFill>
              </a:rPr>
              <a:t>Login &amp; Sign </a:t>
            </a:r>
            <a:r>
              <a:rPr lang="en-US" sz="4000" dirty="0" smtClean="0">
                <a:solidFill>
                  <a:schemeClr val="bg1"/>
                </a:solidFill>
              </a:rPr>
              <a:t>up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55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823" y="642594"/>
            <a:ext cx="11127346" cy="53924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1" y="450760"/>
            <a:ext cx="3086100" cy="6001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09" y="418501"/>
            <a:ext cx="3086100" cy="6033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89" y="338039"/>
            <a:ext cx="3086100" cy="611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066800" y="596875"/>
            <a:ext cx="100584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596875"/>
            <a:ext cx="10058400" cy="54381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87" y="619734"/>
            <a:ext cx="3086100" cy="5796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13" y="619734"/>
            <a:ext cx="3086100" cy="57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03" y="642593"/>
            <a:ext cx="11723427" cy="5217293"/>
          </a:xfrm>
        </p:spPr>
        <p:txBody>
          <a:bodyPr>
            <a:norm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Admin Side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7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9" y="701224"/>
            <a:ext cx="2706710" cy="53927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86" y="713651"/>
            <a:ext cx="2891039" cy="5334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53" y="701224"/>
            <a:ext cx="2865281" cy="53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55" y="642593"/>
            <a:ext cx="11723427" cy="5217293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Patient Side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6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80290"/>
            <a:ext cx="10058400" cy="39319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6" y="640080"/>
            <a:ext cx="2466278" cy="5473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765" y="721217"/>
            <a:ext cx="3086100" cy="5747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27" y="640081"/>
            <a:ext cx="3086100" cy="54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8">
            <a:extLst>
              <a:ext uri="{FF2B5EF4-FFF2-40B4-BE49-F238E27FC236}">
                <a16:creationId xmlns="" xmlns:a16="http://schemas.microsoft.com/office/drawing/2014/main" id="{FCD32ACF-EB2F-4DF0-A6D0-109D601EFE10}"/>
              </a:ext>
            </a:extLst>
          </p:cNvPr>
          <p:cNvSpPr>
            <a:spLocks/>
          </p:cNvSpPr>
          <p:nvPr/>
        </p:nvSpPr>
        <p:spPr bwMode="auto">
          <a:xfrm>
            <a:off x="1954538" y="959498"/>
            <a:ext cx="497239" cy="1482622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561829F0-D68F-4F30-B1BA-CCF1850D6DC7}"/>
              </a:ext>
            </a:extLst>
          </p:cNvPr>
          <p:cNvGrpSpPr/>
          <p:nvPr/>
        </p:nvGrpSpPr>
        <p:grpSpPr>
          <a:xfrm>
            <a:off x="1524000" y="461937"/>
            <a:ext cx="3895344" cy="1482622"/>
            <a:chOff x="0" y="259721"/>
            <a:chExt cx="7050283" cy="1976829"/>
          </a:xfrm>
        </p:grpSpPr>
        <p:sp>
          <p:nvSpPr>
            <p:cNvPr id="43" name="Freeform 40">
              <a:extLst>
                <a:ext uri="{FF2B5EF4-FFF2-40B4-BE49-F238E27FC236}">
                  <a16:creationId xmlns="" xmlns:a16="http://schemas.microsoft.com/office/drawing/2014/main" id="{89AA36B6-0E48-455B-87EA-08547BF2A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="" xmlns:a16="http://schemas.microsoft.com/office/drawing/2014/main" id="{109077D9-4AD8-4617-A37C-5C8DA96C4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="" xmlns:a16="http://schemas.microsoft.com/office/drawing/2014/main" id="{BFB5CBE3-6B14-44B9-97C1-7C6D5E7D0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1523999" y="1944559"/>
            <a:ext cx="7835130" cy="44065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502640"/>
            <a:ext cx="8220881" cy="117448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ERD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07D2AA76-17F6-482C-81A1-8F05DE096FD0}"/>
              </a:ext>
            </a:extLst>
          </p:cNvPr>
          <p:cNvGrpSpPr/>
          <p:nvPr/>
        </p:nvGrpSpPr>
        <p:grpSpPr>
          <a:xfrm>
            <a:off x="8734041" y="859477"/>
            <a:ext cx="1879285" cy="2124210"/>
            <a:chOff x="269276" y="101170"/>
            <a:chExt cx="3729078" cy="4215085"/>
          </a:xfrm>
          <a:effectLst>
            <a:outerShdw blurRad="2540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Freeform 99">
              <a:extLst>
                <a:ext uri="{FF2B5EF4-FFF2-40B4-BE49-F238E27FC236}">
                  <a16:creationId xmlns="" xmlns:a16="http://schemas.microsoft.com/office/drawing/2014/main" id="{93983603-691A-4E0D-933E-172E328618B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527762" y="982518"/>
              <a:ext cx="831594" cy="898279"/>
            </a:xfrm>
            <a:custGeom>
              <a:avLst/>
              <a:gdLst>
                <a:gd name="T0" fmla="*/ 188 w 849"/>
                <a:gd name="T1" fmla="*/ 0 h 917"/>
                <a:gd name="T2" fmla="*/ 0 w 849"/>
                <a:gd name="T3" fmla="*/ 327 h 917"/>
                <a:gd name="T4" fmla="*/ 849 w 849"/>
                <a:gd name="T5" fmla="*/ 917 h 917"/>
                <a:gd name="T6" fmla="*/ 188 w 849"/>
                <a:gd name="T7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9" h="917">
                  <a:moveTo>
                    <a:pt x="188" y="0"/>
                  </a:moveTo>
                  <a:lnTo>
                    <a:pt x="0" y="327"/>
                  </a:lnTo>
                  <a:lnTo>
                    <a:pt x="849" y="91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16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1">
              <a:extLst>
                <a:ext uri="{FF2B5EF4-FFF2-40B4-BE49-F238E27FC236}">
                  <a16:creationId xmlns="" xmlns:a16="http://schemas.microsoft.com/office/drawing/2014/main" id="{379F2AE3-68E4-40CB-B4FB-701D782EB39D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5319" y="921682"/>
              <a:ext cx="353035" cy="223590"/>
            </a:xfrm>
            <a:custGeom>
              <a:avLst/>
              <a:gdLst>
                <a:gd name="T0" fmla="*/ 358 w 358"/>
                <a:gd name="T1" fmla="*/ 228 h 228"/>
                <a:gd name="T2" fmla="*/ 36 w 358"/>
                <a:gd name="T3" fmla="*/ 0 h 228"/>
                <a:gd name="T4" fmla="*/ 0 w 358"/>
                <a:gd name="T5" fmla="*/ 228 h 228"/>
                <a:gd name="T6" fmla="*/ 358 w 358"/>
                <a:gd name="T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228">
                  <a:moveTo>
                    <a:pt x="358" y="228"/>
                  </a:moveTo>
                  <a:lnTo>
                    <a:pt x="36" y="0"/>
                  </a:lnTo>
                  <a:lnTo>
                    <a:pt x="0" y="228"/>
                  </a:lnTo>
                  <a:lnTo>
                    <a:pt x="358" y="2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="" xmlns:a16="http://schemas.microsoft.com/office/drawing/2014/main" id="{21B8C01C-2DC5-43D4-9678-189F811A6CD3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85061" y="2009013"/>
              <a:ext cx="1165017" cy="1212088"/>
            </a:xfrm>
            <a:custGeom>
              <a:avLst/>
              <a:gdLst>
                <a:gd name="T0" fmla="*/ 0 w 1187"/>
                <a:gd name="T1" fmla="*/ 1234 h 1234"/>
                <a:gd name="T2" fmla="*/ 1187 w 1187"/>
                <a:gd name="T3" fmla="*/ 222 h 1234"/>
                <a:gd name="T4" fmla="*/ 585 w 1187"/>
                <a:gd name="T5" fmla="*/ 0 h 1234"/>
                <a:gd name="T6" fmla="*/ 0 w 1187"/>
                <a:gd name="T7" fmla="*/ 123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1234">
                  <a:moveTo>
                    <a:pt x="0" y="1234"/>
                  </a:moveTo>
                  <a:lnTo>
                    <a:pt x="1187" y="222"/>
                  </a:lnTo>
                  <a:lnTo>
                    <a:pt x="585" y="0"/>
                  </a:lnTo>
                  <a:lnTo>
                    <a:pt x="0" y="12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3">
              <a:extLst>
                <a:ext uri="{FF2B5EF4-FFF2-40B4-BE49-F238E27FC236}">
                  <a16:creationId xmlns="" xmlns:a16="http://schemas.microsoft.com/office/drawing/2014/main" id="{75ABA643-78BA-4A84-AE71-3CF2E40FEFFF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407618" y="101170"/>
              <a:ext cx="1694568" cy="988498"/>
            </a:xfrm>
            <a:custGeom>
              <a:avLst/>
              <a:gdLst>
                <a:gd name="T0" fmla="*/ 0 w 1727"/>
                <a:gd name="T1" fmla="*/ 845 h 1008"/>
                <a:gd name="T2" fmla="*/ 1650 w 1727"/>
                <a:gd name="T3" fmla="*/ 0 h 1008"/>
                <a:gd name="T4" fmla="*/ 1727 w 1727"/>
                <a:gd name="T5" fmla="*/ 338 h 1008"/>
                <a:gd name="T6" fmla="*/ 303 w 1727"/>
                <a:gd name="T7" fmla="*/ 1008 h 1008"/>
                <a:gd name="T8" fmla="*/ 0 w 1727"/>
                <a:gd name="T9" fmla="*/ 84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7" h="1008">
                  <a:moveTo>
                    <a:pt x="0" y="845"/>
                  </a:moveTo>
                  <a:lnTo>
                    <a:pt x="1650" y="0"/>
                  </a:lnTo>
                  <a:lnTo>
                    <a:pt x="1727" y="338"/>
                  </a:lnTo>
                  <a:lnTo>
                    <a:pt x="303" y="1008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5">
              <a:extLst>
                <a:ext uri="{FF2B5EF4-FFF2-40B4-BE49-F238E27FC236}">
                  <a16:creationId xmlns="" xmlns:a16="http://schemas.microsoft.com/office/drawing/2014/main" id="{0EE63250-0F2F-4405-BFF2-F581CF75815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011962" y="2205890"/>
              <a:ext cx="1165017" cy="2110365"/>
            </a:xfrm>
            <a:custGeom>
              <a:avLst/>
              <a:gdLst>
                <a:gd name="T0" fmla="*/ 1083 w 1187"/>
                <a:gd name="T1" fmla="*/ 2151 h 2151"/>
                <a:gd name="T2" fmla="*/ 1187 w 1187"/>
                <a:gd name="T3" fmla="*/ 0 h 2151"/>
                <a:gd name="T4" fmla="*/ 0 w 1187"/>
                <a:gd name="T5" fmla="*/ 1012 h 2151"/>
                <a:gd name="T6" fmla="*/ 1083 w 1187"/>
                <a:gd name="T7" fmla="*/ 215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7" h="2151">
                  <a:moveTo>
                    <a:pt x="1083" y="2151"/>
                  </a:moveTo>
                  <a:lnTo>
                    <a:pt x="1187" y="0"/>
                  </a:lnTo>
                  <a:lnTo>
                    <a:pt x="0" y="1012"/>
                  </a:lnTo>
                  <a:lnTo>
                    <a:pt x="1083" y="2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8">
              <a:extLst>
                <a:ext uri="{FF2B5EF4-FFF2-40B4-BE49-F238E27FC236}">
                  <a16:creationId xmlns="" xmlns:a16="http://schemas.microsoft.com/office/drawing/2014/main" id="{42F62F22-F949-4DF4-B452-B5279004160B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69276" y="434146"/>
              <a:ext cx="1859318" cy="1376838"/>
            </a:xfrm>
            <a:custGeom>
              <a:avLst/>
              <a:gdLst>
                <a:gd name="T0" fmla="*/ 0 w 1893"/>
                <a:gd name="T1" fmla="*/ 813 h 1404"/>
                <a:gd name="T2" fmla="*/ 1727 w 1893"/>
                <a:gd name="T3" fmla="*/ 0 h 1404"/>
                <a:gd name="T4" fmla="*/ 1893 w 1893"/>
                <a:gd name="T5" fmla="*/ 1404 h 1404"/>
                <a:gd name="T6" fmla="*/ 0 w 1893"/>
                <a:gd name="T7" fmla="*/ 81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3" h="1404">
                  <a:moveTo>
                    <a:pt x="0" y="813"/>
                  </a:moveTo>
                  <a:lnTo>
                    <a:pt x="1727" y="0"/>
                  </a:lnTo>
                  <a:lnTo>
                    <a:pt x="1893" y="1404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E1B4B973-FE2D-495B-817D-3AEA12A9A31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17095" y="1021821"/>
              <a:ext cx="637086" cy="883902"/>
            </a:xfrm>
            <a:custGeom>
              <a:avLst/>
              <a:gdLst>
                <a:gd name="connsiteX0" fmla="*/ 0 w 637086"/>
                <a:gd name="connsiteY0" fmla="*/ 0 h 883902"/>
                <a:gd name="connsiteX1" fmla="*/ 637086 w 637086"/>
                <a:gd name="connsiteY1" fmla="*/ 883902 h 883902"/>
                <a:gd name="connsiteX2" fmla="*/ 239705 w 637086"/>
                <a:gd name="connsiteY2" fmla="*/ 607724 h 88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7086" h="883902">
                  <a:moveTo>
                    <a:pt x="0" y="0"/>
                  </a:moveTo>
                  <a:lnTo>
                    <a:pt x="637086" y="883902"/>
                  </a:lnTo>
                  <a:lnTo>
                    <a:pt x="239705" y="607724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="" xmlns:a16="http://schemas.microsoft.com/office/drawing/2014/main" id="{67499626-4C26-414C-853C-37D555A5FBF4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741308" y="760837"/>
              <a:ext cx="835518" cy="1172862"/>
            </a:xfrm>
            <a:custGeom>
              <a:avLst/>
              <a:gdLst>
                <a:gd name="T0" fmla="*/ 854 w 854"/>
                <a:gd name="T1" fmla="*/ 0 h 1197"/>
                <a:gd name="T2" fmla="*/ 661 w 854"/>
                <a:gd name="T3" fmla="*/ 1197 h 1197"/>
                <a:gd name="T4" fmla="*/ 0 w 854"/>
                <a:gd name="T5" fmla="*/ 280 h 1197"/>
                <a:gd name="T6" fmla="*/ 854 w 854"/>
                <a:gd name="T7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4" h="1197">
                  <a:moveTo>
                    <a:pt x="854" y="0"/>
                  </a:moveTo>
                  <a:lnTo>
                    <a:pt x="661" y="1197"/>
                  </a:lnTo>
                  <a:lnTo>
                    <a:pt x="0" y="280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590BE363-42E3-4ECA-94DE-37BE0BE6A150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3649652" y="888768"/>
              <a:ext cx="95216" cy="223133"/>
            </a:xfrm>
            <a:custGeom>
              <a:avLst/>
              <a:gdLst>
                <a:gd name="connsiteX0" fmla="*/ 35428 w 95216"/>
                <a:gd name="connsiteY0" fmla="*/ 0 h 223133"/>
                <a:gd name="connsiteX1" fmla="*/ 95216 w 95216"/>
                <a:gd name="connsiteY1" fmla="*/ 223133 h 223133"/>
                <a:gd name="connsiteX2" fmla="*/ 0 w 95216"/>
                <a:gd name="connsiteY2" fmla="*/ 223133 h 22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16" h="223133">
                  <a:moveTo>
                    <a:pt x="35428" y="0"/>
                  </a:moveTo>
                  <a:lnTo>
                    <a:pt x="95216" y="223133"/>
                  </a:lnTo>
                  <a:lnTo>
                    <a:pt x="0" y="223133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Freeform 102">
              <a:extLst>
                <a:ext uri="{FF2B5EF4-FFF2-40B4-BE49-F238E27FC236}">
                  <a16:creationId xmlns="" xmlns:a16="http://schemas.microsoft.com/office/drawing/2014/main" id="{BF769E45-76F5-4256-8163-F2CBBFABDEE1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19446" y="414591"/>
              <a:ext cx="843363" cy="737451"/>
            </a:xfrm>
            <a:custGeom>
              <a:avLst/>
              <a:gdLst>
                <a:gd name="T0" fmla="*/ 0 w 860"/>
                <a:gd name="T1" fmla="*/ 0 h 752"/>
                <a:gd name="T2" fmla="*/ 860 w 860"/>
                <a:gd name="T3" fmla="*/ 425 h 752"/>
                <a:gd name="T4" fmla="*/ 672 w 860"/>
                <a:gd name="T5" fmla="*/ 752 h 752"/>
                <a:gd name="T6" fmla="*/ 77 w 860"/>
                <a:gd name="T7" fmla="*/ 338 h 752"/>
                <a:gd name="T8" fmla="*/ 0 w 860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0" h="752">
                  <a:moveTo>
                    <a:pt x="0" y="0"/>
                  </a:moveTo>
                  <a:lnTo>
                    <a:pt x="860" y="425"/>
                  </a:lnTo>
                  <a:lnTo>
                    <a:pt x="672" y="752"/>
                  </a:lnTo>
                  <a:lnTo>
                    <a:pt x="77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7837B29C-A062-406C-8929-8502C97B5EDF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2079967" y="325841"/>
              <a:ext cx="74528" cy="362005"/>
            </a:xfrm>
            <a:custGeom>
              <a:avLst/>
              <a:gdLst>
                <a:gd name="connsiteX0" fmla="*/ 0 w 74528"/>
                <a:gd name="connsiteY0" fmla="*/ 0 h 362005"/>
                <a:gd name="connsiteX1" fmla="*/ 74528 w 74528"/>
                <a:gd name="connsiteY1" fmla="*/ 326960 h 362005"/>
                <a:gd name="connsiteX2" fmla="*/ 0 w 74528"/>
                <a:gd name="connsiteY2" fmla="*/ 362005 h 36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28" h="362005">
                  <a:moveTo>
                    <a:pt x="0" y="0"/>
                  </a:moveTo>
                  <a:lnTo>
                    <a:pt x="74528" y="326960"/>
                  </a:lnTo>
                  <a:lnTo>
                    <a:pt x="0" y="36200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30D30E5C-A94E-4070-93F7-17604151F6CD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775590" y="2086757"/>
              <a:ext cx="694907" cy="219666"/>
            </a:xfrm>
            <a:custGeom>
              <a:avLst/>
              <a:gdLst>
                <a:gd name="connsiteX0" fmla="*/ 104056 w 694907"/>
                <a:gd name="connsiteY0" fmla="*/ 0 h 219666"/>
                <a:gd name="connsiteX1" fmla="*/ 694907 w 694907"/>
                <a:gd name="connsiteY1" fmla="*/ 218058 h 219666"/>
                <a:gd name="connsiteX2" fmla="*/ 693022 w 694907"/>
                <a:gd name="connsiteY2" fmla="*/ 219666 h 219666"/>
                <a:gd name="connsiteX3" fmla="*/ 0 w 694907"/>
                <a:gd name="connsiteY3" fmla="*/ 219666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907" h="219666">
                  <a:moveTo>
                    <a:pt x="104056" y="0"/>
                  </a:moveTo>
                  <a:lnTo>
                    <a:pt x="694907" y="218058"/>
                  </a:lnTo>
                  <a:lnTo>
                    <a:pt x="693022" y="219666"/>
                  </a:lnTo>
                  <a:lnTo>
                    <a:pt x="0" y="219666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F47D4D0-CD85-4C7F-ADC5-F149845D55B7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156551" y="2224925"/>
              <a:ext cx="1165017" cy="993066"/>
            </a:xfrm>
            <a:custGeom>
              <a:avLst/>
              <a:gdLst>
                <a:gd name="connsiteX0" fmla="*/ 1165017 w 1165017"/>
                <a:gd name="connsiteY0" fmla="*/ 0 h 993066"/>
                <a:gd name="connsiteX1" fmla="*/ 1154626 w 1165017"/>
                <a:gd name="connsiteY1" fmla="*/ 214828 h 993066"/>
                <a:gd name="connsiteX2" fmla="*/ 175 w 1165017"/>
                <a:gd name="connsiteY2" fmla="*/ 993066 h 993066"/>
                <a:gd name="connsiteX3" fmla="*/ 0 w 1165017"/>
                <a:gd name="connsiteY3" fmla="*/ 992882 h 99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17" h="993066">
                  <a:moveTo>
                    <a:pt x="1165017" y="0"/>
                  </a:moveTo>
                  <a:lnTo>
                    <a:pt x="1154626" y="214828"/>
                  </a:lnTo>
                  <a:lnTo>
                    <a:pt x="175" y="993066"/>
                  </a:lnTo>
                  <a:lnTo>
                    <a:pt x="0" y="992882"/>
                  </a:lnTo>
                  <a:close/>
                </a:path>
              </a:pathLst>
            </a:custGeom>
            <a:solidFill>
              <a:srgbClr val="8F154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Freeform 97">
              <a:extLst>
                <a:ext uri="{FF2B5EF4-FFF2-40B4-BE49-F238E27FC236}">
                  <a16:creationId xmlns="" xmlns:a16="http://schemas.microsoft.com/office/drawing/2014/main" id="{38D95C9C-E916-4B79-B899-C60FE5E9B7E0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885228" y="811629"/>
              <a:ext cx="1416064" cy="1596504"/>
            </a:xfrm>
            <a:custGeom>
              <a:avLst/>
              <a:gdLst>
                <a:gd name="T0" fmla="*/ 1444 w 1444"/>
                <a:gd name="T1" fmla="*/ 1004 h 1626"/>
                <a:gd name="T2" fmla="*/ 0 w 1444"/>
                <a:gd name="T3" fmla="*/ 0 h 1626"/>
                <a:gd name="T4" fmla="*/ 166 w 1444"/>
                <a:gd name="T5" fmla="*/ 1404 h 1626"/>
                <a:gd name="T6" fmla="*/ 768 w 1444"/>
                <a:gd name="T7" fmla="*/ 1626 h 1626"/>
                <a:gd name="T8" fmla="*/ 1444 w 1444"/>
                <a:gd name="T9" fmla="*/ 1004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1626">
                  <a:moveTo>
                    <a:pt x="1444" y="1004"/>
                  </a:moveTo>
                  <a:lnTo>
                    <a:pt x="0" y="0"/>
                  </a:lnTo>
                  <a:lnTo>
                    <a:pt x="166" y="1404"/>
                  </a:lnTo>
                  <a:lnTo>
                    <a:pt x="768" y="1626"/>
                  </a:lnTo>
                  <a:lnTo>
                    <a:pt x="1444" y="1004"/>
                  </a:lnTo>
                  <a:close/>
                </a:path>
              </a:pathLst>
            </a:custGeom>
            <a:solidFill>
              <a:srgbClr val="0F81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59954931-30E2-40E9-97CB-158B7D6A58B2}"/>
                </a:ext>
              </a:extLst>
            </p:cNvPr>
            <p:cNvSpPr>
              <a:spLocks/>
            </p:cNvSpPr>
            <p:nvPr userDrawn="1"/>
          </p:nvSpPr>
          <p:spPr bwMode="auto">
            <a:xfrm rot="900000">
              <a:off x="1926972" y="668003"/>
              <a:ext cx="283372" cy="1423054"/>
            </a:xfrm>
            <a:custGeom>
              <a:avLst/>
              <a:gdLst>
                <a:gd name="connsiteX0" fmla="*/ 0 w 283372"/>
                <a:gd name="connsiteY0" fmla="*/ 0 h 1423054"/>
                <a:gd name="connsiteX1" fmla="*/ 1806 w 283372"/>
                <a:gd name="connsiteY1" fmla="*/ 1257 h 1423054"/>
                <a:gd name="connsiteX2" fmla="*/ 283372 w 283372"/>
                <a:gd name="connsiteY2" fmla="*/ 1423054 h 1423054"/>
                <a:gd name="connsiteX3" fmla="*/ 162789 w 283372"/>
                <a:gd name="connsiteY3" fmla="*/ 1378531 h 1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372" h="1423054">
                  <a:moveTo>
                    <a:pt x="0" y="0"/>
                  </a:moveTo>
                  <a:lnTo>
                    <a:pt x="1806" y="1257"/>
                  </a:lnTo>
                  <a:lnTo>
                    <a:pt x="283372" y="1423054"/>
                  </a:lnTo>
                  <a:lnTo>
                    <a:pt x="162789" y="1378531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90960485-B4A0-4A1E-AF36-D751E4693B95}"/>
              </a:ext>
            </a:extLst>
          </p:cNvPr>
          <p:cNvSpPr/>
          <p:nvPr/>
        </p:nvSpPr>
        <p:spPr>
          <a:xfrm>
            <a:off x="1524000" y="6962686"/>
            <a:ext cx="3981218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padrinan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4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5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22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5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80" y="642594"/>
            <a:ext cx="10882648" cy="539244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92" y="327544"/>
            <a:ext cx="3086100" cy="6047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97" y="302189"/>
            <a:ext cx="3086100" cy="60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03" y="642593"/>
            <a:ext cx="11791666" cy="5217293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4353058"/>
            <a:ext cx="10058400" cy="16819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943971" y="2508285"/>
            <a:ext cx="10579509" cy="1485907"/>
            <a:chOff x="0" y="259721"/>
            <a:chExt cx="7050283" cy="1976829"/>
          </a:xfrm>
        </p:grpSpPr>
        <p:sp>
          <p:nvSpPr>
            <p:cNvPr id="5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036151" y="303700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Doctor Side Screens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0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49" y="642594"/>
            <a:ext cx="11114468" cy="566805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9" y="395784"/>
            <a:ext cx="3086100" cy="5914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395784"/>
            <a:ext cx="3086100" cy="591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509" y="395784"/>
            <a:ext cx="3086100" cy="59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066800" y="596875"/>
            <a:ext cx="100584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642594"/>
            <a:ext cx="11359166" cy="53924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399246"/>
            <a:ext cx="3086100" cy="582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399246"/>
            <a:ext cx="3086100" cy="597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9246"/>
            <a:ext cx="3086100" cy="59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3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124" y="463639"/>
            <a:ext cx="11320530" cy="58856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03" y="457200"/>
            <a:ext cx="3086100" cy="576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79" y="457199"/>
            <a:ext cx="3086100" cy="5769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29" y="463639"/>
            <a:ext cx="3086100" cy="57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523" y="437882"/>
            <a:ext cx="11219645" cy="596291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2" y="437882"/>
            <a:ext cx="3086100" cy="5962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22" y="437882"/>
            <a:ext cx="3086100" cy="5962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437882"/>
            <a:ext cx="3086100" cy="60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28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92" y="642593"/>
            <a:ext cx="11191740" cy="58354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55" y="341194"/>
            <a:ext cx="3086100" cy="613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93" y="341194"/>
            <a:ext cx="3086100" cy="61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33144" y="203734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Irfan Khan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(React Native)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669658B-466C-4106-AF03-F1C7C4322B89}"/>
              </a:ext>
            </a:extLst>
          </p:cNvPr>
          <p:cNvSpPr txBox="1"/>
          <p:nvPr/>
        </p:nvSpPr>
        <p:spPr>
          <a:xfrm>
            <a:off x="9360262" y="100334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n-US" sz="105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12" y="311957"/>
            <a:ext cx="691391" cy="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42431" y="5272313"/>
            <a:ext cx="10503936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476641"/>
            <a:ext cx="5287713" cy="1077253"/>
          </a:xfrm>
        </p:spPr>
        <p:txBody>
          <a:bodyPr/>
          <a:lstStyle/>
          <a:p>
            <a:r>
              <a:rPr lang="en-US" cap="none" dirty="0" smtClean="0"/>
              <a:t>Authentication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17" y="268977"/>
            <a:ext cx="2817055" cy="51888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835" y="268977"/>
            <a:ext cx="2709532" cy="51888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87" y="278408"/>
            <a:ext cx="2755841" cy="51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41233" y="5076811"/>
            <a:ext cx="10693683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3" y="5339900"/>
            <a:ext cx="8799869" cy="1077253"/>
          </a:xfrm>
        </p:spPr>
        <p:txBody>
          <a:bodyPr/>
          <a:lstStyle/>
          <a:p>
            <a:r>
              <a:rPr lang="en-US" cap="none" dirty="0" smtClean="0"/>
              <a:t>Dashboard of Doctor and He can edit his profile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79" y="64766"/>
            <a:ext cx="2685311" cy="5275134"/>
          </a:xfrm>
          <a:prstGeom prst="rect">
            <a:avLst/>
          </a:prstGeom>
        </p:spPr>
      </p:pic>
      <p:sp>
        <p:nvSpPr>
          <p:cNvPr id="17" name="Freeform 55">
            <a:extLst>
              <a:ext uri="{FF2B5EF4-FFF2-40B4-BE49-F238E27FC236}">
                <a16:creationId xmlns="" xmlns:a16="http://schemas.microsoft.com/office/drawing/2014/main" id="{CFF8229A-FCB6-41E5-9E2C-713A7B25D3EC}"/>
              </a:ext>
            </a:extLst>
          </p:cNvPr>
          <p:cNvSpPr>
            <a:spLocks/>
          </p:cNvSpPr>
          <p:nvPr/>
        </p:nvSpPr>
        <p:spPr bwMode="auto">
          <a:xfrm>
            <a:off x="1464857" y="1026085"/>
            <a:ext cx="2121849" cy="4387918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" fmla="*/ 0 w 9792"/>
              <a:gd name="connsiteY0" fmla="*/ 9985 h 9985"/>
              <a:gd name="connsiteX1" fmla="*/ 143 w 9792"/>
              <a:gd name="connsiteY1" fmla="*/ 9957 h 9985"/>
              <a:gd name="connsiteX2" fmla="*/ 288 w 9792"/>
              <a:gd name="connsiteY2" fmla="*/ 9913 h 9985"/>
              <a:gd name="connsiteX3" fmla="*/ 434 w 9792"/>
              <a:gd name="connsiteY3" fmla="*/ 9855 h 9985"/>
              <a:gd name="connsiteX4" fmla="*/ 579 w 9792"/>
              <a:gd name="connsiteY4" fmla="*/ 9786 h 9985"/>
              <a:gd name="connsiteX5" fmla="*/ 721 w 9792"/>
              <a:gd name="connsiteY5" fmla="*/ 9702 h 9985"/>
              <a:gd name="connsiteX6" fmla="*/ 859 w 9792"/>
              <a:gd name="connsiteY6" fmla="*/ 9602 h 9985"/>
              <a:gd name="connsiteX7" fmla="*/ 992 w 9792"/>
              <a:gd name="connsiteY7" fmla="*/ 9490 h 9985"/>
              <a:gd name="connsiteX8" fmla="*/ 1117 w 9792"/>
              <a:gd name="connsiteY8" fmla="*/ 9366 h 9985"/>
              <a:gd name="connsiteX9" fmla="*/ 1235 w 9792"/>
              <a:gd name="connsiteY9" fmla="*/ 9226 h 9985"/>
              <a:gd name="connsiteX10" fmla="*/ 1342 w 9792"/>
              <a:gd name="connsiteY10" fmla="*/ 9073 h 9985"/>
              <a:gd name="connsiteX11" fmla="*/ 1438 w 9792"/>
              <a:gd name="connsiteY11" fmla="*/ 8909 h 9985"/>
              <a:gd name="connsiteX12" fmla="*/ 1522 w 9792"/>
              <a:gd name="connsiteY12" fmla="*/ 8728 h 9985"/>
              <a:gd name="connsiteX13" fmla="*/ 1591 w 9792"/>
              <a:gd name="connsiteY13" fmla="*/ 8537 h 9985"/>
              <a:gd name="connsiteX14" fmla="*/ 1644 w 9792"/>
              <a:gd name="connsiteY14" fmla="*/ 8330 h 9985"/>
              <a:gd name="connsiteX15" fmla="*/ 1664 w 9792"/>
              <a:gd name="connsiteY15" fmla="*/ 8223 h 9985"/>
              <a:gd name="connsiteX16" fmla="*/ 1677 w 9792"/>
              <a:gd name="connsiteY16" fmla="*/ 8134 h 9985"/>
              <a:gd name="connsiteX17" fmla="*/ 1692 w 9792"/>
              <a:gd name="connsiteY17" fmla="*/ 7955 h 9985"/>
              <a:gd name="connsiteX18" fmla="*/ 1694 w 9792"/>
              <a:gd name="connsiteY18" fmla="*/ 7777 h 9985"/>
              <a:gd name="connsiteX19" fmla="*/ 1679 w 9792"/>
              <a:gd name="connsiteY19" fmla="*/ 7602 h 9985"/>
              <a:gd name="connsiteX20" fmla="*/ 1650 w 9792"/>
              <a:gd name="connsiteY20" fmla="*/ 7430 h 9985"/>
              <a:gd name="connsiteX21" fmla="*/ 1605 w 9792"/>
              <a:gd name="connsiteY21" fmla="*/ 7266 h 9985"/>
              <a:gd name="connsiteX22" fmla="*/ 1546 w 9792"/>
              <a:gd name="connsiteY22" fmla="*/ 7112 h 9985"/>
              <a:gd name="connsiteX23" fmla="*/ 1468 w 9792"/>
              <a:gd name="connsiteY23" fmla="*/ 6969 h 9985"/>
              <a:gd name="connsiteX24" fmla="*/ 1423 w 9792"/>
              <a:gd name="connsiteY24" fmla="*/ 6902 h 9985"/>
              <a:gd name="connsiteX25" fmla="*/ 1393 w 9792"/>
              <a:gd name="connsiteY25" fmla="*/ 6864 h 9985"/>
              <a:gd name="connsiteX26" fmla="*/ 1333 w 9792"/>
              <a:gd name="connsiteY26" fmla="*/ 6802 h 9985"/>
              <a:gd name="connsiteX27" fmla="*/ 1274 w 9792"/>
              <a:gd name="connsiteY27" fmla="*/ 6757 h 9985"/>
              <a:gd name="connsiteX28" fmla="*/ 1216 w 9792"/>
              <a:gd name="connsiteY28" fmla="*/ 6730 h 9985"/>
              <a:gd name="connsiteX29" fmla="*/ 1160 w 9792"/>
              <a:gd name="connsiteY29" fmla="*/ 6719 h 9985"/>
              <a:gd name="connsiteX30" fmla="*/ 1105 w 9792"/>
              <a:gd name="connsiteY30" fmla="*/ 6724 h 9985"/>
              <a:gd name="connsiteX31" fmla="*/ 1053 w 9792"/>
              <a:gd name="connsiteY31" fmla="*/ 6743 h 9985"/>
              <a:gd name="connsiteX32" fmla="*/ 1006 w 9792"/>
              <a:gd name="connsiteY32" fmla="*/ 6775 h 9985"/>
              <a:gd name="connsiteX33" fmla="*/ 963 w 9792"/>
              <a:gd name="connsiteY33" fmla="*/ 6820 h 9985"/>
              <a:gd name="connsiteX34" fmla="*/ 924 w 9792"/>
              <a:gd name="connsiteY34" fmla="*/ 6878 h 9985"/>
              <a:gd name="connsiteX35" fmla="*/ 892 w 9792"/>
              <a:gd name="connsiteY35" fmla="*/ 6946 h 9985"/>
              <a:gd name="connsiteX36" fmla="*/ 866 w 9792"/>
              <a:gd name="connsiteY36" fmla="*/ 7024 h 9985"/>
              <a:gd name="connsiteX37" fmla="*/ 847 w 9792"/>
              <a:gd name="connsiteY37" fmla="*/ 7112 h 9985"/>
              <a:gd name="connsiteX38" fmla="*/ 836 w 9792"/>
              <a:gd name="connsiteY38" fmla="*/ 7205 h 9985"/>
              <a:gd name="connsiteX39" fmla="*/ 833 w 9792"/>
              <a:gd name="connsiteY39" fmla="*/ 7308 h 9985"/>
              <a:gd name="connsiteX40" fmla="*/ 839 w 9792"/>
              <a:gd name="connsiteY40" fmla="*/ 7415 h 9985"/>
              <a:gd name="connsiteX41" fmla="*/ 845 w 9792"/>
              <a:gd name="connsiteY41" fmla="*/ 7471 h 9985"/>
              <a:gd name="connsiteX42" fmla="*/ 860 w 9792"/>
              <a:gd name="connsiteY42" fmla="*/ 7565 h 9985"/>
              <a:gd name="connsiteX43" fmla="*/ 902 w 9792"/>
              <a:gd name="connsiteY43" fmla="*/ 7745 h 9985"/>
              <a:gd name="connsiteX44" fmla="*/ 957 w 9792"/>
              <a:gd name="connsiteY44" fmla="*/ 7918 h 9985"/>
              <a:gd name="connsiteX45" fmla="*/ 1024 w 9792"/>
              <a:gd name="connsiteY45" fmla="*/ 8084 h 9985"/>
              <a:gd name="connsiteX46" fmla="*/ 1105 w 9792"/>
              <a:gd name="connsiteY46" fmla="*/ 8241 h 9985"/>
              <a:gd name="connsiteX47" fmla="*/ 1194 w 9792"/>
              <a:gd name="connsiteY47" fmla="*/ 8388 h 9985"/>
              <a:gd name="connsiteX48" fmla="*/ 1291 w 9792"/>
              <a:gd name="connsiteY48" fmla="*/ 8526 h 9985"/>
              <a:gd name="connsiteX49" fmla="*/ 1397 w 9792"/>
              <a:gd name="connsiteY49" fmla="*/ 8654 h 9985"/>
              <a:gd name="connsiteX50" fmla="*/ 1509 w 9792"/>
              <a:gd name="connsiteY50" fmla="*/ 8771 h 9985"/>
              <a:gd name="connsiteX51" fmla="*/ 1627 w 9792"/>
              <a:gd name="connsiteY51" fmla="*/ 8876 h 9985"/>
              <a:gd name="connsiteX52" fmla="*/ 1747 w 9792"/>
              <a:gd name="connsiteY52" fmla="*/ 8966 h 9985"/>
              <a:gd name="connsiteX53" fmla="*/ 1870 w 9792"/>
              <a:gd name="connsiteY53" fmla="*/ 9045 h 9985"/>
              <a:gd name="connsiteX54" fmla="*/ 1993 w 9792"/>
              <a:gd name="connsiteY54" fmla="*/ 9110 h 9985"/>
              <a:gd name="connsiteX55" fmla="*/ 2117 w 9792"/>
              <a:gd name="connsiteY55" fmla="*/ 9160 h 9985"/>
              <a:gd name="connsiteX56" fmla="*/ 2240 w 9792"/>
              <a:gd name="connsiteY56" fmla="*/ 9194 h 9985"/>
              <a:gd name="connsiteX57" fmla="*/ 2360 w 9792"/>
              <a:gd name="connsiteY57" fmla="*/ 9215 h 9985"/>
              <a:gd name="connsiteX58" fmla="*/ 2419 w 9792"/>
              <a:gd name="connsiteY58" fmla="*/ 9216 h 9985"/>
              <a:gd name="connsiteX59" fmla="*/ 2485 w 9792"/>
              <a:gd name="connsiteY59" fmla="*/ 9215 h 9985"/>
              <a:gd name="connsiteX60" fmla="*/ 2617 w 9792"/>
              <a:gd name="connsiteY60" fmla="*/ 9193 h 9985"/>
              <a:gd name="connsiteX61" fmla="*/ 2741 w 9792"/>
              <a:gd name="connsiteY61" fmla="*/ 9145 h 9985"/>
              <a:gd name="connsiteX62" fmla="*/ 2860 w 9792"/>
              <a:gd name="connsiteY62" fmla="*/ 9073 h 9985"/>
              <a:gd name="connsiteX63" fmla="*/ 2968 w 9792"/>
              <a:gd name="connsiteY63" fmla="*/ 8978 h 9985"/>
              <a:gd name="connsiteX64" fmla="*/ 3065 w 9792"/>
              <a:gd name="connsiteY64" fmla="*/ 8855 h 9985"/>
              <a:gd name="connsiteX65" fmla="*/ 3128 w 9792"/>
              <a:gd name="connsiteY65" fmla="*/ 8748 h 9985"/>
              <a:gd name="connsiteX66" fmla="*/ 3165 w 9792"/>
              <a:gd name="connsiteY66" fmla="*/ 8669 h 9985"/>
              <a:gd name="connsiteX67" fmla="*/ 3198 w 9792"/>
              <a:gd name="connsiteY67" fmla="*/ 8583 h 9985"/>
              <a:gd name="connsiteX68" fmla="*/ 3228 w 9792"/>
              <a:gd name="connsiteY68" fmla="*/ 8491 h 9985"/>
              <a:gd name="connsiteX69" fmla="*/ 3240 w 9792"/>
              <a:gd name="connsiteY69" fmla="*/ 8442 h 9985"/>
              <a:gd name="connsiteX70" fmla="*/ 3258 w 9792"/>
              <a:gd name="connsiteY70" fmla="*/ 8365 h 9985"/>
              <a:gd name="connsiteX71" fmla="*/ 3283 w 9792"/>
              <a:gd name="connsiteY71" fmla="*/ 8214 h 9985"/>
              <a:gd name="connsiteX72" fmla="*/ 3297 w 9792"/>
              <a:gd name="connsiteY72" fmla="*/ 8071 h 9985"/>
              <a:gd name="connsiteX73" fmla="*/ 3300 w 9792"/>
              <a:gd name="connsiteY73" fmla="*/ 7932 h 9985"/>
              <a:gd name="connsiteX74" fmla="*/ 3293 w 9792"/>
              <a:gd name="connsiteY74" fmla="*/ 7799 h 9985"/>
              <a:gd name="connsiteX75" fmla="*/ 3277 w 9792"/>
              <a:gd name="connsiteY75" fmla="*/ 7670 h 9985"/>
              <a:gd name="connsiteX76" fmla="*/ 3253 w 9792"/>
              <a:gd name="connsiteY76" fmla="*/ 7544 h 9985"/>
              <a:gd name="connsiteX77" fmla="*/ 3221 w 9792"/>
              <a:gd name="connsiteY77" fmla="*/ 7420 h 9985"/>
              <a:gd name="connsiteX78" fmla="*/ 3163 w 9792"/>
              <a:gd name="connsiteY78" fmla="*/ 7240 h 9985"/>
              <a:gd name="connsiteX79" fmla="*/ 3070 w 9792"/>
              <a:gd name="connsiteY79" fmla="*/ 7003 h 9985"/>
              <a:gd name="connsiteX80" fmla="*/ 2911 w 9792"/>
              <a:gd name="connsiteY80" fmla="*/ 6651 h 9985"/>
              <a:gd name="connsiteX81" fmla="*/ 2803 w 9792"/>
              <a:gd name="connsiteY81" fmla="*/ 6407 h 9985"/>
              <a:gd name="connsiteX82" fmla="*/ 2655 w 9792"/>
              <a:gd name="connsiteY82" fmla="*/ 6076 h 9985"/>
              <a:gd name="connsiteX83" fmla="*/ 2381 w 9792"/>
              <a:gd name="connsiteY83" fmla="*/ 5472 h 9985"/>
              <a:gd name="connsiteX84" fmla="*/ 2247 w 9792"/>
              <a:gd name="connsiteY84" fmla="*/ 5143 h 9985"/>
              <a:gd name="connsiteX85" fmla="*/ 2163 w 9792"/>
              <a:gd name="connsiteY85" fmla="*/ 4919 h 9985"/>
              <a:gd name="connsiteX86" fmla="*/ 2088 w 9792"/>
              <a:gd name="connsiteY86" fmla="*/ 4691 h 9985"/>
              <a:gd name="connsiteX87" fmla="*/ 2024 w 9792"/>
              <a:gd name="connsiteY87" fmla="*/ 4463 h 9985"/>
              <a:gd name="connsiteX88" fmla="*/ 1972 w 9792"/>
              <a:gd name="connsiteY88" fmla="*/ 4233 h 9985"/>
              <a:gd name="connsiteX89" fmla="*/ 1937 w 9792"/>
              <a:gd name="connsiteY89" fmla="*/ 4006 h 9985"/>
              <a:gd name="connsiteX90" fmla="*/ 1920 w 9792"/>
              <a:gd name="connsiteY90" fmla="*/ 3783 h 9985"/>
              <a:gd name="connsiteX91" fmla="*/ 1923 w 9792"/>
              <a:gd name="connsiteY91" fmla="*/ 3620 h 9985"/>
              <a:gd name="connsiteX92" fmla="*/ 1931 w 9792"/>
              <a:gd name="connsiteY92" fmla="*/ 3513 h 9985"/>
              <a:gd name="connsiteX93" fmla="*/ 1946 w 9792"/>
              <a:gd name="connsiteY93" fmla="*/ 3407 h 9985"/>
              <a:gd name="connsiteX94" fmla="*/ 1967 w 9792"/>
              <a:gd name="connsiteY94" fmla="*/ 3304 h 9985"/>
              <a:gd name="connsiteX95" fmla="*/ 1994 w 9792"/>
              <a:gd name="connsiteY95" fmla="*/ 3203 h 9985"/>
              <a:gd name="connsiteX96" fmla="*/ 2030 w 9792"/>
              <a:gd name="connsiteY96" fmla="*/ 3104 h 9985"/>
              <a:gd name="connsiteX97" fmla="*/ 2050 w 9792"/>
              <a:gd name="connsiteY97" fmla="*/ 3057 h 9985"/>
              <a:gd name="connsiteX98" fmla="*/ 2082 w 9792"/>
              <a:gd name="connsiteY98" fmla="*/ 2990 h 9985"/>
              <a:gd name="connsiteX99" fmla="*/ 2151 w 9792"/>
              <a:gd name="connsiteY99" fmla="*/ 2874 h 9985"/>
              <a:gd name="connsiteX100" fmla="*/ 2231 w 9792"/>
              <a:gd name="connsiteY100" fmla="*/ 2774 h 9985"/>
              <a:gd name="connsiteX101" fmla="*/ 2318 w 9792"/>
              <a:gd name="connsiteY101" fmla="*/ 2690 h 9985"/>
              <a:gd name="connsiteX102" fmla="*/ 2412 w 9792"/>
              <a:gd name="connsiteY102" fmla="*/ 2621 h 9985"/>
              <a:gd name="connsiteX103" fmla="*/ 2513 w 9792"/>
              <a:gd name="connsiteY103" fmla="*/ 2566 h 9985"/>
              <a:gd name="connsiteX104" fmla="*/ 2617 w 9792"/>
              <a:gd name="connsiteY104" fmla="*/ 2526 h 9985"/>
              <a:gd name="connsiteX105" fmla="*/ 2725 w 9792"/>
              <a:gd name="connsiteY105" fmla="*/ 2498 h 9985"/>
              <a:gd name="connsiteX106" fmla="*/ 2835 w 9792"/>
              <a:gd name="connsiteY106" fmla="*/ 2482 h 9985"/>
              <a:gd name="connsiteX107" fmla="*/ 2947 w 9792"/>
              <a:gd name="connsiteY107" fmla="*/ 2477 h 9985"/>
              <a:gd name="connsiteX108" fmla="*/ 3059 w 9792"/>
              <a:gd name="connsiteY108" fmla="*/ 2483 h 9985"/>
              <a:gd name="connsiteX109" fmla="*/ 3169 w 9792"/>
              <a:gd name="connsiteY109" fmla="*/ 2500 h 9985"/>
              <a:gd name="connsiteX110" fmla="*/ 3277 w 9792"/>
              <a:gd name="connsiteY110" fmla="*/ 2526 h 9985"/>
              <a:gd name="connsiteX111" fmla="*/ 3382 w 9792"/>
              <a:gd name="connsiteY111" fmla="*/ 2560 h 9985"/>
              <a:gd name="connsiteX112" fmla="*/ 3482 w 9792"/>
              <a:gd name="connsiteY112" fmla="*/ 2600 h 9985"/>
              <a:gd name="connsiteX113" fmla="*/ 3576 w 9792"/>
              <a:gd name="connsiteY113" fmla="*/ 2650 h 9985"/>
              <a:gd name="connsiteX114" fmla="*/ 3621 w 9792"/>
              <a:gd name="connsiteY114" fmla="*/ 2677 h 9985"/>
              <a:gd name="connsiteX115" fmla="*/ 3673 w 9792"/>
              <a:gd name="connsiteY115" fmla="*/ 2710 h 9985"/>
              <a:gd name="connsiteX116" fmla="*/ 3773 w 9792"/>
              <a:gd name="connsiteY116" fmla="*/ 2784 h 9985"/>
              <a:gd name="connsiteX117" fmla="*/ 3870 w 9792"/>
              <a:gd name="connsiteY117" fmla="*/ 2866 h 9985"/>
              <a:gd name="connsiteX118" fmla="*/ 3965 w 9792"/>
              <a:gd name="connsiteY118" fmla="*/ 2955 h 9985"/>
              <a:gd name="connsiteX119" fmla="*/ 4102 w 9792"/>
              <a:gd name="connsiteY119" fmla="*/ 3100 h 9985"/>
              <a:gd name="connsiteX120" fmla="*/ 4274 w 9792"/>
              <a:gd name="connsiteY120" fmla="*/ 3319 h 9985"/>
              <a:gd name="connsiteX121" fmla="*/ 4432 w 9792"/>
              <a:gd name="connsiteY121" fmla="*/ 3562 h 9985"/>
              <a:gd name="connsiteX122" fmla="*/ 4574 w 9792"/>
              <a:gd name="connsiteY122" fmla="*/ 3823 h 9985"/>
              <a:gd name="connsiteX123" fmla="*/ 4703 w 9792"/>
              <a:gd name="connsiteY123" fmla="*/ 4101 h 9985"/>
              <a:gd name="connsiteX124" fmla="*/ 4813 w 9792"/>
              <a:gd name="connsiteY124" fmla="*/ 4391 h 9985"/>
              <a:gd name="connsiteX125" fmla="*/ 4861 w 9792"/>
              <a:gd name="connsiteY125" fmla="*/ 4542 h 9985"/>
              <a:gd name="connsiteX126" fmla="*/ 4895 w 9792"/>
              <a:gd name="connsiteY126" fmla="*/ 4653 h 9985"/>
              <a:gd name="connsiteX127" fmla="*/ 4953 w 9792"/>
              <a:gd name="connsiteY127" fmla="*/ 4881 h 9985"/>
              <a:gd name="connsiteX128" fmla="*/ 5001 w 9792"/>
              <a:gd name="connsiteY128" fmla="*/ 5112 h 9985"/>
              <a:gd name="connsiteX129" fmla="*/ 5042 w 9792"/>
              <a:gd name="connsiteY129" fmla="*/ 5346 h 9985"/>
              <a:gd name="connsiteX130" fmla="*/ 5095 w 9792"/>
              <a:gd name="connsiteY130" fmla="*/ 5700 h 9985"/>
              <a:gd name="connsiteX131" fmla="*/ 5159 w 9792"/>
              <a:gd name="connsiteY131" fmla="*/ 6175 h 9985"/>
              <a:gd name="connsiteX132" fmla="*/ 5212 w 9792"/>
              <a:gd name="connsiteY132" fmla="*/ 6524 h 9985"/>
              <a:gd name="connsiteX133" fmla="*/ 5253 w 9792"/>
              <a:gd name="connsiteY133" fmla="*/ 6755 h 9985"/>
              <a:gd name="connsiteX134" fmla="*/ 5301 w 9792"/>
              <a:gd name="connsiteY134" fmla="*/ 6980 h 9985"/>
              <a:gd name="connsiteX135" fmla="*/ 5358 w 9792"/>
              <a:gd name="connsiteY135" fmla="*/ 7202 h 9985"/>
              <a:gd name="connsiteX136" fmla="*/ 5427 w 9792"/>
              <a:gd name="connsiteY136" fmla="*/ 7419 h 9985"/>
              <a:gd name="connsiteX137" fmla="*/ 5509 w 9792"/>
              <a:gd name="connsiteY137" fmla="*/ 7627 h 9985"/>
              <a:gd name="connsiteX138" fmla="*/ 5606 w 9792"/>
              <a:gd name="connsiteY138" fmla="*/ 7828 h 9985"/>
              <a:gd name="connsiteX139" fmla="*/ 5720 w 9792"/>
              <a:gd name="connsiteY139" fmla="*/ 8019 h 9985"/>
              <a:gd name="connsiteX140" fmla="*/ 5785 w 9792"/>
              <a:gd name="connsiteY140" fmla="*/ 8111 h 9985"/>
              <a:gd name="connsiteX141" fmla="*/ 5813 w 9792"/>
              <a:gd name="connsiteY141" fmla="*/ 8150 h 9985"/>
              <a:gd name="connsiteX142" fmla="*/ 5873 w 9792"/>
              <a:gd name="connsiteY142" fmla="*/ 8219 h 9985"/>
              <a:gd name="connsiteX143" fmla="*/ 5933 w 9792"/>
              <a:gd name="connsiteY143" fmla="*/ 8278 h 9985"/>
              <a:gd name="connsiteX144" fmla="*/ 5995 w 9792"/>
              <a:gd name="connsiteY144" fmla="*/ 8329 h 9985"/>
              <a:gd name="connsiteX145" fmla="*/ 6056 w 9792"/>
              <a:gd name="connsiteY145" fmla="*/ 8368 h 9985"/>
              <a:gd name="connsiteX146" fmla="*/ 6120 w 9792"/>
              <a:gd name="connsiteY146" fmla="*/ 8398 h 9985"/>
              <a:gd name="connsiteX147" fmla="*/ 6183 w 9792"/>
              <a:gd name="connsiteY147" fmla="*/ 8419 h 9985"/>
              <a:gd name="connsiteX148" fmla="*/ 6247 w 9792"/>
              <a:gd name="connsiteY148" fmla="*/ 8431 h 9985"/>
              <a:gd name="connsiteX149" fmla="*/ 6311 w 9792"/>
              <a:gd name="connsiteY149" fmla="*/ 8431 h 9985"/>
              <a:gd name="connsiteX150" fmla="*/ 6375 w 9792"/>
              <a:gd name="connsiteY150" fmla="*/ 8423 h 9985"/>
              <a:gd name="connsiteX151" fmla="*/ 6438 w 9792"/>
              <a:gd name="connsiteY151" fmla="*/ 8404 h 9985"/>
              <a:gd name="connsiteX152" fmla="*/ 6502 w 9792"/>
              <a:gd name="connsiteY152" fmla="*/ 8376 h 9985"/>
              <a:gd name="connsiteX153" fmla="*/ 6566 w 9792"/>
              <a:gd name="connsiteY153" fmla="*/ 8340 h 9985"/>
              <a:gd name="connsiteX154" fmla="*/ 6627 w 9792"/>
              <a:gd name="connsiteY154" fmla="*/ 8292 h 9985"/>
              <a:gd name="connsiteX155" fmla="*/ 6689 w 9792"/>
              <a:gd name="connsiteY155" fmla="*/ 8235 h 9985"/>
              <a:gd name="connsiteX156" fmla="*/ 6750 w 9792"/>
              <a:gd name="connsiteY156" fmla="*/ 8168 h 9985"/>
              <a:gd name="connsiteX157" fmla="*/ 6780 w 9792"/>
              <a:gd name="connsiteY157" fmla="*/ 8130 h 9985"/>
              <a:gd name="connsiteX158" fmla="*/ 6806 w 9792"/>
              <a:gd name="connsiteY158" fmla="*/ 8094 h 9985"/>
              <a:gd name="connsiteX159" fmla="*/ 6854 w 9792"/>
              <a:gd name="connsiteY159" fmla="*/ 8022 h 9985"/>
              <a:gd name="connsiteX160" fmla="*/ 6895 w 9792"/>
              <a:gd name="connsiteY160" fmla="*/ 7944 h 9985"/>
              <a:gd name="connsiteX161" fmla="*/ 6930 w 9792"/>
              <a:gd name="connsiteY161" fmla="*/ 7862 h 9985"/>
              <a:gd name="connsiteX162" fmla="*/ 6973 w 9792"/>
              <a:gd name="connsiteY162" fmla="*/ 7737 h 9985"/>
              <a:gd name="connsiteX163" fmla="*/ 7015 w 9792"/>
              <a:gd name="connsiteY163" fmla="*/ 7560 h 9985"/>
              <a:gd name="connsiteX164" fmla="*/ 7043 w 9792"/>
              <a:gd name="connsiteY164" fmla="*/ 7375 h 9985"/>
              <a:gd name="connsiteX165" fmla="*/ 7059 w 9792"/>
              <a:gd name="connsiteY165" fmla="*/ 7184 h 9985"/>
              <a:gd name="connsiteX166" fmla="*/ 7074 w 9792"/>
              <a:gd name="connsiteY166" fmla="*/ 6891 h 9985"/>
              <a:gd name="connsiteX167" fmla="*/ 7082 w 9792"/>
              <a:gd name="connsiteY167" fmla="*/ 6696 h 9985"/>
              <a:gd name="connsiteX168" fmla="*/ 7093 w 9792"/>
              <a:gd name="connsiteY168" fmla="*/ 6432 h 9985"/>
              <a:gd name="connsiteX169" fmla="*/ 7105 w 9792"/>
              <a:gd name="connsiteY169" fmla="*/ 5903 h 9985"/>
              <a:gd name="connsiteX170" fmla="*/ 7105 w 9792"/>
              <a:gd name="connsiteY170" fmla="*/ 5373 h 9985"/>
              <a:gd name="connsiteX171" fmla="*/ 7096 w 9792"/>
              <a:gd name="connsiteY171" fmla="*/ 4844 h 9985"/>
              <a:gd name="connsiteX172" fmla="*/ 7087 w 9792"/>
              <a:gd name="connsiteY172" fmla="*/ 4580 h 9985"/>
              <a:gd name="connsiteX173" fmla="*/ 7085 w 9792"/>
              <a:gd name="connsiteY173" fmla="*/ 4518 h 9985"/>
              <a:gd name="connsiteX174" fmla="*/ 7073 w 9792"/>
              <a:gd name="connsiteY174" fmla="*/ 4391 h 9985"/>
              <a:gd name="connsiteX175" fmla="*/ 7055 w 9792"/>
              <a:gd name="connsiteY175" fmla="*/ 4268 h 9985"/>
              <a:gd name="connsiteX176" fmla="*/ 7030 w 9792"/>
              <a:gd name="connsiteY176" fmla="*/ 4149 h 9985"/>
              <a:gd name="connsiteX177" fmla="*/ 7001 w 9792"/>
              <a:gd name="connsiteY177" fmla="*/ 4032 h 9985"/>
              <a:gd name="connsiteX178" fmla="*/ 6965 w 9792"/>
              <a:gd name="connsiteY178" fmla="*/ 3921 h 9985"/>
              <a:gd name="connsiteX179" fmla="*/ 6922 w 9792"/>
              <a:gd name="connsiteY179" fmla="*/ 3813 h 9985"/>
              <a:gd name="connsiteX180" fmla="*/ 6875 w 9792"/>
              <a:gd name="connsiteY180" fmla="*/ 3712 h 9985"/>
              <a:gd name="connsiteX181" fmla="*/ 6821 w 9792"/>
              <a:gd name="connsiteY181" fmla="*/ 3620 h 9985"/>
              <a:gd name="connsiteX182" fmla="*/ 6763 w 9792"/>
              <a:gd name="connsiteY182" fmla="*/ 3533 h 9985"/>
              <a:gd name="connsiteX183" fmla="*/ 6700 w 9792"/>
              <a:gd name="connsiteY183" fmla="*/ 3457 h 9985"/>
              <a:gd name="connsiteX184" fmla="*/ 6631 w 9792"/>
              <a:gd name="connsiteY184" fmla="*/ 3388 h 9985"/>
              <a:gd name="connsiteX185" fmla="*/ 6559 w 9792"/>
              <a:gd name="connsiteY185" fmla="*/ 3331 h 9985"/>
              <a:gd name="connsiteX186" fmla="*/ 6480 w 9792"/>
              <a:gd name="connsiteY186" fmla="*/ 3282 h 9985"/>
              <a:gd name="connsiteX187" fmla="*/ 6398 w 9792"/>
              <a:gd name="connsiteY187" fmla="*/ 3248 h 9985"/>
              <a:gd name="connsiteX188" fmla="*/ 6312 w 9792"/>
              <a:gd name="connsiteY188" fmla="*/ 3225 h 9985"/>
              <a:gd name="connsiteX189" fmla="*/ 6267 w 9792"/>
              <a:gd name="connsiteY189" fmla="*/ 3220 h 9985"/>
              <a:gd name="connsiteX190" fmla="*/ 6243 w 9792"/>
              <a:gd name="connsiteY190" fmla="*/ 3219 h 9985"/>
              <a:gd name="connsiteX191" fmla="*/ 6196 w 9792"/>
              <a:gd name="connsiteY191" fmla="*/ 3224 h 9985"/>
              <a:gd name="connsiteX192" fmla="*/ 6149 w 9792"/>
              <a:gd name="connsiteY192" fmla="*/ 3238 h 9985"/>
              <a:gd name="connsiteX193" fmla="*/ 6104 w 9792"/>
              <a:gd name="connsiteY193" fmla="*/ 3263 h 9985"/>
              <a:gd name="connsiteX194" fmla="*/ 6062 w 9792"/>
              <a:gd name="connsiteY194" fmla="*/ 3296 h 9985"/>
              <a:gd name="connsiteX195" fmla="*/ 6026 w 9792"/>
              <a:gd name="connsiteY195" fmla="*/ 3340 h 9985"/>
              <a:gd name="connsiteX196" fmla="*/ 5996 w 9792"/>
              <a:gd name="connsiteY196" fmla="*/ 3391 h 9985"/>
              <a:gd name="connsiteX197" fmla="*/ 5974 w 9792"/>
              <a:gd name="connsiteY197" fmla="*/ 3449 h 9985"/>
              <a:gd name="connsiteX198" fmla="*/ 5966 w 9792"/>
              <a:gd name="connsiteY198" fmla="*/ 3482 h 9985"/>
              <a:gd name="connsiteX199" fmla="*/ 5962 w 9792"/>
              <a:gd name="connsiteY199" fmla="*/ 3508 h 9985"/>
              <a:gd name="connsiteX200" fmla="*/ 5957 w 9792"/>
              <a:gd name="connsiteY200" fmla="*/ 3559 h 9985"/>
              <a:gd name="connsiteX201" fmla="*/ 5961 w 9792"/>
              <a:gd name="connsiteY201" fmla="*/ 3638 h 9985"/>
              <a:gd name="connsiteX202" fmla="*/ 5981 w 9792"/>
              <a:gd name="connsiteY202" fmla="*/ 3739 h 9985"/>
              <a:gd name="connsiteX203" fmla="*/ 6017 w 9792"/>
              <a:gd name="connsiteY203" fmla="*/ 3832 h 9985"/>
              <a:gd name="connsiteX204" fmla="*/ 6040 w 9792"/>
              <a:gd name="connsiteY204" fmla="*/ 3873 h 9985"/>
              <a:gd name="connsiteX205" fmla="*/ 6084 w 9792"/>
              <a:gd name="connsiteY205" fmla="*/ 3944 h 9985"/>
              <a:gd name="connsiteX206" fmla="*/ 6172 w 9792"/>
              <a:gd name="connsiteY206" fmla="*/ 4062 h 9985"/>
              <a:gd name="connsiteX207" fmla="*/ 6264 w 9792"/>
              <a:gd name="connsiteY207" fmla="*/ 4158 h 9985"/>
              <a:gd name="connsiteX208" fmla="*/ 6358 w 9792"/>
              <a:gd name="connsiteY208" fmla="*/ 4233 h 9985"/>
              <a:gd name="connsiteX209" fmla="*/ 6454 w 9792"/>
              <a:gd name="connsiteY209" fmla="*/ 4284 h 9985"/>
              <a:gd name="connsiteX210" fmla="*/ 6549 w 9792"/>
              <a:gd name="connsiteY210" fmla="*/ 4316 h 9985"/>
              <a:gd name="connsiteX211" fmla="*/ 6646 w 9792"/>
              <a:gd name="connsiteY211" fmla="*/ 4328 h 9985"/>
              <a:gd name="connsiteX212" fmla="*/ 6743 w 9792"/>
              <a:gd name="connsiteY212" fmla="*/ 4319 h 9985"/>
              <a:gd name="connsiteX213" fmla="*/ 6839 w 9792"/>
              <a:gd name="connsiteY213" fmla="*/ 4294 h 9985"/>
              <a:gd name="connsiteX214" fmla="*/ 6935 w 9792"/>
              <a:gd name="connsiteY214" fmla="*/ 4251 h 9985"/>
              <a:gd name="connsiteX215" fmla="*/ 7029 w 9792"/>
              <a:gd name="connsiteY215" fmla="*/ 4194 h 9985"/>
              <a:gd name="connsiteX216" fmla="*/ 7120 w 9792"/>
              <a:gd name="connsiteY216" fmla="*/ 4121 h 9985"/>
              <a:gd name="connsiteX217" fmla="*/ 7209 w 9792"/>
              <a:gd name="connsiteY217" fmla="*/ 4033 h 9985"/>
              <a:gd name="connsiteX218" fmla="*/ 7295 w 9792"/>
              <a:gd name="connsiteY218" fmla="*/ 3934 h 9985"/>
              <a:gd name="connsiteX219" fmla="*/ 7378 w 9792"/>
              <a:gd name="connsiteY219" fmla="*/ 3822 h 9985"/>
              <a:gd name="connsiteX220" fmla="*/ 7455 w 9792"/>
              <a:gd name="connsiteY220" fmla="*/ 3698 h 9985"/>
              <a:gd name="connsiteX221" fmla="*/ 7493 w 9792"/>
              <a:gd name="connsiteY221" fmla="*/ 3632 h 9985"/>
              <a:gd name="connsiteX222" fmla="*/ 7558 w 9792"/>
              <a:gd name="connsiteY222" fmla="*/ 3509 h 9985"/>
              <a:gd name="connsiteX223" fmla="*/ 7678 w 9792"/>
              <a:gd name="connsiteY223" fmla="*/ 3250 h 9985"/>
              <a:gd name="connsiteX224" fmla="*/ 7780 w 9792"/>
              <a:gd name="connsiteY224" fmla="*/ 2973 h 9985"/>
              <a:gd name="connsiteX225" fmla="*/ 7843 w 9792"/>
              <a:gd name="connsiteY225" fmla="*/ 2756 h 9985"/>
              <a:gd name="connsiteX226" fmla="*/ 7881 w 9792"/>
              <a:gd name="connsiteY226" fmla="*/ 2609 h 9985"/>
              <a:gd name="connsiteX227" fmla="*/ 7911 w 9792"/>
              <a:gd name="connsiteY227" fmla="*/ 2459 h 9985"/>
              <a:gd name="connsiteX228" fmla="*/ 7937 w 9792"/>
              <a:gd name="connsiteY228" fmla="*/ 2306 h 9985"/>
              <a:gd name="connsiteX229" fmla="*/ 7957 w 9792"/>
              <a:gd name="connsiteY229" fmla="*/ 2153 h 9985"/>
              <a:gd name="connsiteX230" fmla="*/ 7970 w 9792"/>
              <a:gd name="connsiteY230" fmla="*/ 1997 h 9985"/>
              <a:gd name="connsiteX231" fmla="*/ 7977 w 9792"/>
              <a:gd name="connsiteY231" fmla="*/ 1841 h 9985"/>
              <a:gd name="connsiteX232" fmla="*/ 7975 w 9792"/>
              <a:gd name="connsiteY232" fmla="*/ 1685 h 9985"/>
              <a:gd name="connsiteX233" fmla="*/ 7968 w 9792"/>
              <a:gd name="connsiteY233" fmla="*/ 1528 h 9985"/>
              <a:gd name="connsiteX234" fmla="*/ 7954 w 9792"/>
              <a:gd name="connsiteY234" fmla="*/ 1372 h 9985"/>
              <a:gd name="connsiteX235" fmla="*/ 7943 w 9792"/>
              <a:gd name="connsiteY235" fmla="*/ 1293 h 9985"/>
              <a:gd name="connsiteX236" fmla="*/ 7926 w 9792"/>
              <a:gd name="connsiteY236" fmla="*/ 1188 h 9985"/>
              <a:gd name="connsiteX237" fmla="*/ 7904 w 9792"/>
              <a:gd name="connsiteY237" fmla="*/ 1013 h 9985"/>
              <a:gd name="connsiteX238" fmla="*/ 7895 w 9792"/>
              <a:gd name="connsiteY238" fmla="*/ 894 h 9985"/>
              <a:gd name="connsiteX239" fmla="*/ 7897 w 9792"/>
              <a:gd name="connsiteY239" fmla="*/ 779 h 9985"/>
              <a:gd name="connsiteX240" fmla="*/ 7914 w 9792"/>
              <a:gd name="connsiteY240" fmla="*/ 670 h 9985"/>
              <a:gd name="connsiteX241" fmla="*/ 7940 w 9792"/>
              <a:gd name="connsiteY241" fmla="*/ 598 h 9985"/>
              <a:gd name="connsiteX242" fmla="*/ 7963 w 9792"/>
              <a:gd name="connsiteY242" fmla="*/ 553 h 9985"/>
              <a:gd name="connsiteX243" fmla="*/ 7992 w 9792"/>
              <a:gd name="connsiteY243" fmla="*/ 515 h 9985"/>
              <a:gd name="connsiteX244" fmla="*/ 8027 w 9792"/>
              <a:gd name="connsiteY244" fmla="*/ 481 h 9985"/>
              <a:gd name="connsiteX245" fmla="*/ 8046 w 9792"/>
              <a:gd name="connsiteY245" fmla="*/ 467 h 9985"/>
              <a:gd name="connsiteX246" fmla="*/ 8079 w 9792"/>
              <a:gd name="connsiteY246" fmla="*/ 447 h 9985"/>
              <a:gd name="connsiteX247" fmla="*/ 8143 w 9792"/>
              <a:gd name="connsiteY247" fmla="*/ 433 h 9985"/>
              <a:gd name="connsiteX248" fmla="*/ 8206 w 9792"/>
              <a:gd name="connsiteY248" fmla="*/ 442 h 9985"/>
              <a:gd name="connsiteX249" fmla="*/ 8270 w 9792"/>
              <a:gd name="connsiteY249" fmla="*/ 474 h 9985"/>
              <a:gd name="connsiteX250" fmla="*/ 8332 w 9792"/>
              <a:gd name="connsiteY250" fmla="*/ 520 h 9985"/>
              <a:gd name="connsiteX251" fmla="*/ 8388 w 9792"/>
              <a:gd name="connsiteY251" fmla="*/ 580 h 9985"/>
              <a:gd name="connsiteX252" fmla="*/ 8439 w 9792"/>
              <a:gd name="connsiteY252" fmla="*/ 648 h 9985"/>
              <a:gd name="connsiteX253" fmla="*/ 8482 w 9792"/>
              <a:gd name="connsiteY253" fmla="*/ 719 h 9985"/>
              <a:gd name="connsiteX254" fmla="*/ 8501 w 9792"/>
              <a:gd name="connsiteY254" fmla="*/ 755 h 9985"/>
              <a:gd name="connsiteX255" fmla="*/ 8579 w 9792"/>
              <a:gd name="connsiteY255" fmla="*/ 925 h 9985"/>
              <a:gd name="connsiteX256" fmla="*/ 8709 w 9792"/>
              <a:gd name="connsiteY256" fmla="*/ 1205 h 9985"/>
              <a:gd name="connsiteX257" fmla="*/ 8778 w 9792"/>
              <a:gd name="connsiteY257" fmla="*/ 1328 h 9985"/>
              <a:gd name="connsiteX258" fmla="*/ 8828 w 9792"/>
              <a:gd name="connsiteY258" fmla="*/ 1402 h 9985"/>
              <a:gd name="connsiteX259" fmla="*/ 8879 w 9792"/>
              <a:gd name="connsiteY259" fmla="*/ 1466 h 9985"/>
              <a:gd name="connsiteX260" fmla="*/ 8932 w 9792"/>
              <a:gd name="connsiteY260" fmla="*/ 1513 h 9985"/>
              <a:gd name="connsiteX261" fmla="*/ 8989 w 9792"/>
              <a:gd name="connsiteY261" fmla="*/ 1545 h 9985"/>
              <a:gd name="connsiteX262" fmla="*/ 9047 w 9792"/>
              <a:gd name="connsiteY262" fmla="*/ 1558 h 9985"/>
              <a:gd name="connsiteX263" fmla="*/ 9108 w 9792"/>
              <a:gd name="connsiteY263" fmla="*/ 1550 h 9985"/>
              <a:gd name="connsiteX264" fmla="*/ 9172 w 9792"/>
              <a:gd name="connsiteY264" fmla="*/ 1518 h 9985"/>
              <a:gd name="connsiteX265" fmla="*/ 9240 w 9792"/>
              <a:gd name="connsiteY265" fmla="*/ 1460 h 9985"/>
              <a:gd name="connsiteX266" fmla="*/ 9311 w 9792"/>
              <a:gd name="connsiteY266" fmla="*/ 1370 h 9985"/>
              <a:gd name="connsiteX267" fmla="*/ 9348 w 9792"/>
              <a:gd name="connsiteY267" fmla="*/ 1313 h 9985"/>
              <a:gd name="connsiteX268" fmla="*/ 9384 w 9792"/>
              <a:gd name="connsiteY268" fmla="*/ 1250 h 9985"/>
              <a:gd name="connsiteX269" fmla="*/ 9446 w 9792"/>
              <a:gd name="connsiteY269" fmla="*/ 1114 h 9985"/>
              <a:gd name="connsiteX270" fmla="*/ 9498 w 9792"/>
              <a:gd name="connsiteY270" fmla="*/ 965 h 9985"/>
              <a:gd name="connsiteX271" fmla="*/ 9542 w 9792"/>
              <a:gd name="connsiteY271" fmla="*/ 811 h 9985"/>
              <a:gd name="connsiteX272" fmla="*/ 9562 w 9792"/>
              <a:gd name="connsiteY272" fmla="*/ 734 h 9985"/>
              <a:gd name="connsiteX273" fmla="*/ 9609 w 9792"/>
              <a:gd name="connsiteY273" fmla="*/ 547 h 9985"/>
              <a:gd name="connsiteX274" fmla="*/ 9689 w 9792"/>
              <a:gd name="connsiteY274" fmla="*/ 261 h 9985"/>
              <a:gd name="connsiteX275" fmla="*/ 9754 w 9792"/>
              <a:gd name="connsiteY275" fmla="*/ 83 h 9985"/>
              <a:gd name="connsiteX276" fmla="*/ 9792 w 9792"/>
              <a:gd name="connsiteY276" fmla="*/ 0 h 9985"/>
              <a:gd name="connsiteX0" fmla="*/ 0 w 9854"/>
              <a:gd name="connsiteY0" fmla="*/ 9972 h 9972"/>
              <a:gd name="connsiteX1" fmla="*/ 148 w 9854"/>
              <a:gd name="connsiteY1" fmla="*/ 9928 h 9972"/>
              <a:gd name="connsiteX2" fmla="*/ 297 w 9854"/>
              <a:gd name="connsiteY2" fmla="*/ 9870 h 9972"/>
              <a:gd name="connsiteX3" fmla="*/ 445 w 9854"/>
              <a:gd name="connsiteY3" fmla="*/ 9801 h 9972"/>
              <a:gd name="connsiteX4" fmla="*/ 590 w 9854"/>
              <a:gd name="connsiteY4" fmla="*/ 9717 h 9972"/>
              <a:gd name="connsiteX5" fmla="*/ 731 w 9854"/>
              <a:gd name="connsiteY5" fmla="*/ 9616 h 9972"/>
              <a:gd name="connsiteX6" fmla="*/ 867 w 9854"/>
              <a:gd name="connsiteY6" fmla="*/ 9504 h 9972"/>
              <a:gd name="connsiteX7" fmla="*/ 995 w 9854"/>
              <a:gd name="connsiteY7" fmla="*/ 9380 h 9972"/>
              <a:gd name="connsiteX8" fmla="*/ 1115 w 9854"/>
              <a:gd name="connsiteY8" fmla="*/ 9240 h 9972"/>
              <a:gd name="connsiteX9" fmla="*/ 1225 w 9854"/>
              <a:gd name="connsiteY9" fmla="*/ 9087 h 9972"/>
              <a:gd name="connsiteX10" fmla="*/ 1323 w 9854"/>
              <a:gd name="connsiteY10" fmla="*/ 8922 h 9972"/>
              <a:gd name="connsiteX11" fmla="*/ 1408 w 9854"/>
              <a:gd name="connsiteY11" fmla="*/ 8741 h 9972"/>
              <a:gd name="connsiteX12" fmla="*/ 1479 w 9854"/>
              <a:gd name="connsiteY12" fmla="*/ 8550 h 9972"/>
              <a:gd name="connsiteX13" fmla="*/ 1533 w 9854"/>
              <a:gd name="connsiteY13" fmla="*/ 8343 h 9972"/>
              <a:gd name="connsiteX14" fmla="*/ 1553 w 9854"/>
              <a:gd name="connsiteY14" fmla="*/ 8235 h 9972"/>
              <a:gd name="connsiteX15" fmla="*/ 1567 w 9854"/>
              <a:gd name="connsiteY15" fmla="*/ 8146 h 9972"/>
              <a:gd name="connsiteX16" fmla="*/ 1582 w 9854"/>
              <a:gd name="connsiteY16" fmla="*/ 7967 h 9972"/>
              <a:gd name="connsiteX17" fmla="*/ 1584 w 9854"/>
              <a:gd name="connsiteY17" fmla="*/ 7789 h 9972"/>
              <a:gd name="connsiteX18" fmla="*/ 1569 w 9854"/>
              <a:gd name="connsiteY18" fmla="*/ 7613 h 9972"/>
              <a:gd name="connsiteX19" fmla="*/ 1539 w 9854"/>
              <a:gd name="connsiteY19" fmla="*/ 7441 h 9972"/>
              <a:gd name="connsiteX20" fmla="*/ 1493 w 9854"/>
              <a:gd name="connsiteY20" fmla="*/ 7277 h 9972"/>
              <a:gd name="connsiteX21" fmla="*/ 1433 w 9854"/>
              <a:gd name="connsiteY21" fmla="*/ 7123 h 9972"/>
              <a:gd name="connsiteX22" fmla="*/ 1353 w 9854"/>
              <a:gd name="connsiteY22" fmla="*/ 6979 h 9972"/>
              <a:gd name="connsiteX23" fmla="*/ 1307 w 9854"/>
              <a:gd name="connsiteY23" fmla="*/ 6912 h 9972"/>
              <a:gd name="connsiteX24" fmla="*/ 1277 w 9854"/>
              <a:gd name="connsiteY24" fmla="*/ 6874 h 9972"/>
              <a:gd name="connsiteX25" fmla="*/ 1215 w 9854"/>
              <a:gd name="connsiteY25" fmla="*/ 6812 h 9972"/>
              <a:gd name="connsiteX26" fmla="*/ 1155 w 9854"/>
              <a:gd name="connsiteY26" fmla="*/ 6767 h 9972"/>
              <a:gd name="connsiteX27" fmla="*/ 1096 w 9854"/>
              <a:gd name="connsiteY27" fmla="*/ 6740 h 9972"/>
              <a:gd name="connsiteX28" fmla="*/ 1039 w 9854"/>
              <a:gd name="connsiteY28" fmla="*/ 6729 h 9972"/>
              <a:gd name="connsiteX29" fmla="*/ 982 w 9854"/>
              <a:gd name="connsiteY29" fmla="*/ 6734 h 9972"/>
              <a:gd name="connsiteX30" fmla="*/ 929 w 9854"/>
              <a:gd name="connsiteY30" fmla="*/ 6753 h 9972"/>
              <a:gd name="connsiteX31" fmla="*/ 881 w 9854"/>
              <a:gd name="connsiteY31" fmla="*/ 6785 h 9972"/>
              <a:gd name="connsiteX32" fmla="*/ 837 w 9854"/>
              <a:gd name="connsiteY32" fmla="*/ 6830 h 9972"/>
              <a:gd name="connsiteX33" fmla="*/ 798 w 9854"/>
              <a:gd name="connsiteY33" fmla="*/ 6888 h 9972"/>
              <a:gd name="connsiteX34" fmla="*/ 765 w 9854"/>
              <a:gd name="connsiteY34" fmla="*/ 6956 h 9972"/>
              <a:gd name="connsiteX35" fmla="*/ 738 w 9854"/>
              <a:gd name="connsiteY35" fmla="*/ 7035 h 9972"/>
              <a:gd name="connsiteX36" fmla="*/ 719 w 9854"/>
              <a:gd name="connsiteY36" fmla="*/ 7123 h 9972"/>
              <a:gd name="connsiteX37" fmla="*/ 708 w 9854"/>
              <a:gd name="connsiteY37" fmla="*/ 7216 h 9972"/>
              <a:gd name="connsiteX38" fmla="*/ 705 w 9854"/>
              <a:gd name="connsiteY38" fmla="*/ 7319 h 9972"/>
              <a:gd name="connsiteX39" fmla="*/ 711 w 9854"/>
              <a:gd name="connsiteY39" fmla="*/ 7426 h 9972"/>
              <a:gd name="connsiteX40" fmla="*/ 717 w 9854"/>
              <a:gd name="connsiteY40" fmla="*/ 7482 h 9972"/>
              <a:gd name="connsiteX41" fmla="*/ 732 w 9854"/>
              <a:gd name="connsiteY41" fmla="*/ 7576 h 9972"/>
              <a:gd name="connsiteX42" fmla="*/ 775 w 9854"/>
              <a:gd name="connsiteY42" fmla="*/ 7757 h 9972"/>
              <a:gd name="connsiteX43" fmla="*/ 831 w 9854"/>
              <a:gd name="connsiteY43" fmla="*/ 7930 h 9972"/>
              <a:gd name="connsiteX44" fmla="*/ 900 w 9854"/>
              <a:gd name="connsiteY44" fmla="*/ 8096 h 9972"/>
              <a:gd name="connsiteX45" fmla="*/ 982 w 9854"/>
              <a:gd name="connsiteY45" fmla="*/ 8253 h 9972"/>
              <a:gd name="connsiteX46" fmla="*/ 1073 w 9854"/>
              <a:gd name="connsiteY46" fmla="*/ 8401 h 9972"/>
              <a:gd name="connsiteX47" fmla="*/ 1172 w 9854"/>
              <a:gd name="connsiteY47" fmla="*/ 8539 h 9972"/>
              <a:gd name="connsiteX48" fmla="*/ 1281 w 9854"/>
              <a:gd name="connsiteY48" fmla="*/ 8667 h 9972"/>
              <a:gd name="connsiteX49" fmla="*/ 1395 w 9854"/>
              <a:gd name="connsiteY49" fmla="*/ 8784 h 9972"/>
              <a:gd name="connsiteX50" fmla="*/ 1516 w 9854"/>
              <a:gd name="connsiteY50" fmla="*/ 8889 h 9972"/>
              <a:gd name="connsiteX51" fmla="*/ 1638 w 9854"/>
              <a:gd name="connsiteY51" fmla="*/ 8979 h 9972"/>
              <a:gd name="connsiteX52" fmla="*/ 1764 w 9854"/>
              <a:gd name="connsiteY52" fmla="*/ 9059 h 9972"/>
              <a:gd name="connsiteX53" fmla="*/ 1889 w 9854"/>
              <a:gd name="connsiteY53" fmla="*/ 9124 h 9972"/>
              <a:gd name="connsiteX54" fmla="*/ 2016 w 9854"/>
              <a:gd name="connsiteY54" fmla="*/ 9174 h 9972"/>
              <a:gd name="connsiteX55" fmla="*/ 2142 w 9854"/>
              <a:gd name="connsiteY55" fmla="*/ 9208 h 9972"/>
              <a:gd name="connsiteX56" fmla="*/ 2264 w 9854"/>
              <a:gd name="connsiteY56" fmla="*/ 9229 h 9972"/>
              <a:gd name="connsiteX57" fmla="*/ 2324 w 9854"/>
              <a:gd name="connsiteY57" fmla="*/ 9230 h 9972"/>
              <a:gd name="connsiteX58" fmla="*/ 2392 w 9854"/>
              <a:gd name="connsiteY58" fmla="*/ 9229 h 9972"/>
              <a:gd name="connsiteX59" fmla="*/ 2527 w 9854"/>
              <a:gd name="connsiteY59" fmla="*/ 9207 h 9972"/>
              <a:gd name="connsiteX60" fmla="*/ 2653 w 9854"/>
              <a:gd name="connsiteY60" fmla="*/ 9159 h 9972"/>
              <a:gd name="connsiteX61" fmla="*/ 2775 w 9854"/>
              <a:gd name="connsiteY61" fmla="*/ 9087 h 9972"/>
              <a:gd name="connsiteX62" fmla="*/ 2885 w 9854"/>
              <a:gd name="connsiteY62" fmla="*/ 8991 h 9972"/>
              <a:gd name="connsiteX63" fmla="*/ 2984 w 9854"/>
              <a:gd name="connsiteY63" fmla="*/ 8868 h 9972"/>
              <a:gd name="connsiteX64" fmla="*/ 3048 w 9854"/>
              <a:gd name="connsiteY64" fmla="*/ 8761 h 9972"/>
              <a:gd name="connsiteX65" fmla="*/ 3086 w 9854"/>
              <a:gd name="connsiteY65" fmla="*/ 8682 h 9972"/>
              <a:gd name="connsiteX66" fmla="*/ 3120 w 9854"/>
              <a:gd name="connsiteY66" fmla="*/ 8596 h 9972"/>
              <a:gd name="connsiteX67" fmla="*/ 3151 w 9854"/>
              <a:gd name="connsiteY67" fmla="*/ 8504 h 9972"/>
              <a:gd name="connsiteX68" fmla="*/ 3163 w 9854"/>
              <a:gd name="connsiteY68" fmla="*/ 8455 h 9972"/>
              <a:gd name="connsiteX69" fmla="*/ 3181 w 9854"/>
              <a:gd name="connsiteY69" fmla="*/ 8378 h 9972"/>
              <a:gd name="connsiteX70" fmla="*/ 3207 w 9854"/>
              <a:gd name="connsiteY70" fmla="*/ 8226 h 9972"/>
              <a:gd name="connsiteX71" fmla="*/ 3221 w 9854"/>
              <a:gd name="connsiteY71" fmla="*/ 8083 h 9972"/>
              <a:gd name="connsiteX72" fmla="*/ 3224 w 9854"/>
              <a:gd name="connsiteY72" fmla="*/ 7944 h 9972"/>
              <a:gd name="connsiteX73" fmla="*/ 3217 w 9854"/>
              <a:gd name="connsiteY73" fmla="*/ 7811 h 9972"/>
              <a:gd name="connsiteX74" fmla="*/ 3201 w 9854"/>
              <a:gd name="connsiteY74" fmla="*/ 7682 h 9972"/>
              <a:gd name="connsiteX75" fmla="*/ 3176 w 9854"/>
              <a:gd name="connsiteY75" fmla="*/ 7555 h 9972"/>
              <a:gd name="connsiteX76" fmla="*/ 3143 w 9854"/>
              <a:gd name="connsiteY76" fmla="*/ 7431 h 9972"/>
              <a:gd name="connsiteX77" fmla="*/ 3084 w 9854"/>
              <a:gd name="connsiteY77" fmla="*/ 7251 h 9972"/>
              <a:gd name="connsiteX78" fmla="*/ 2989 w 9854"/>
              <a:gd name="connsiteY78" fmla="*/ 7014 h 9972"/>
              <a:gd name="connsiteX79" fmla="*/ 2827 w 9854"/>
              <a:gd name="connsiteY79" fmla="*/ 6661 h 9972"/>
              <a:gd name="connsiteX80" fmla="*/ 2717 w 9854"/>
              <a:gd name="connsiteY80" fmla="*/ 6417 h 9972"/>
              <a:gd name="connsiteX81" fmla="*/ 2565 w 9854"/>
              <a:gd name="connsiteY81" fmla="*/ 6085 h 9972"/>
              <a:gd name="connsiteX82" fmla="*/ 2286 w 9854"/>
              <a:gd name="connsiteY82" fmla="*/ 5480 h 9972"/>
              <a:gd name="connsiteX83" fmla="*/ 2149 w 9854"/>
              <a:gd name="connsiteY83" fmla="*/ 5151 h 9972"/>
              <a:gd name="connsiteX84" fmla="*/ 2063 w 9854"/>
              <a:gd name="connsiteY84" fmla="*/ 4926 h 9972"/>
              <a:gd name="connsiteX85" fmla="*/ 1986 w 9854"/>
              <a:gd name="connsiteY85" fmla="*/ 4698 h 9972"/>
              <a:gd name="connsiteX86" fmla="*/ 1921 w 9854"/>
              <a:gd name="connsiteY86" fmla="*/ 4470 h 9972"/>
              <a:gd name="connsiteX87" fmla="*/ 1868 w 9854"/>
              <a:gd name="connsiteY87" fmla="*/ 4239 h 9972"/>
              <a:gd name="connsiteX88" fmla="*/ 1832 w 9854"/>
              <a:gd name="connsiteY88" fmla="*/ 4012 h 9972"/>
              <a:gd name="connsiteX89" fmla="*/ 1815 w 9854"/>
              <a:gd name="connsiteY89" fmla="*/ 3789 h 9972"/>
              <a:gd name="connsiteX90" fmla="*/ 1818 w 9854"/>
              <a:gd name="connsiteY90" fmla="*/ 3625 h 9972"/>
              <a:gd name="connsiteX91" fmla="*/ 1826 w 9854"/>
              <a:gd name="connsiteY91" fmla="*/ 3518 h 9972"/>
              <a:gd name="connsiteX92" fmla="*/ 1841 w 9854"/>
              <a:gd name="connsiteY92" fmla="*/ 3412 h 9972"/>
              <a:gd name="connsiteX93" fmla="*/ 1863 w 9854"/>
              <a:gd name="connsiteY93" fmla="*/ 3309 h 9972"/>
              <a:gd name="connsiteX94" fmla="*/ 1890 w 9854"/>
              <a:gd name="connsiteY94" fmla="*/ 3208 h 9972"/>
              <a:gd name="connsiteX95" fmla="*/ 1927 w 9854"/>
              <a:gd name="connsiteY95" fmla="*/ 3109 h 9972"/>
              <a:gd name="connsiteX96" fmla="*/ 1948 w 9854"/>
              <a:gd name="connsiteY96" fmla="*/ 3062 h 9972"/>
              <a:gd name="connsiteX97" fmla="*/ 1980 w 9854"/>
              <a:gd name="connsiteY97" fmla="*/ 2994 h 9972"/>
              <a:gd name="connsiteX98" fmla="*/ 2051 w 9854"/>
              <a:gd name="connsiteY98" fmla="*/ 2878 h 9972"/>
              <a:gd name="connsiteX99" fmla="*/ 2132 w 9854"/>
              <a:gd name="connsiteY99" fmla="*/ 2778 h 9972"/>
              <a:gd name="connsiteX100" fmla="*/ 2221 w 9854"/>
              <a:gd name="connsiteY100" fmla="*/ 2694 h 9972"/>
              <a:gd name="connsiteX101" fmla="*/ 2317 w 9854"/>
              <a:gd name="connsiteY101" fmla="*/ 2625 h 9972"/>
              <a:gd name="connsiteX102" fmla="*/ 2420 w 9854"/>
              <a:gd name="connsiteY102" fmla="*/ 2570 h 9972"/>
              <a:gd name="connsiteX103" fmla="*/ 2527 w 9854"/>
              <a:gd name="connsiteY103" fmla="*/ 2530 h 9972"/>
              <a:gd name="connsiteX104" fmla="*/ 2637 w 9854"/>
              <a:gd name="connsiteY104" fmla="*/ 2502 h 9972"/>
              <a:gd name="connsiteX105" fmla="*/ 2749 w 9854"/>
              <a:gd name="connsiteY105" fmla="*/ 2486 h 9972"/>
              <a:gd name="connsiteX106" fmla="*/ 2864 w 9854"/>
              <a:gd name="connsiteY106" fmla="*/ 2481 h 9972"/>
              <a:gd name="connsiteX107" fmla="*/ 2978 w 9854"/>
              <a:gd name="connsiteY107" fmla="*/ 2487 h 9972"/>
              <a:gd name="connsiteX108" fmla="*/ 3090 w 9854"/>
              <a:gd name="connsiteY108" fmla="*/ 2504 h 9972"/>
              <a:gd name="connsiteX109" fmla="*/ 3201 w 9854"/>
              <a:gd name="connsiteY109" fmla="*/ 2530 h 9972"/>
              <a:gd name="connsiteX110" fmla="*/ 3308 w 9854"/>
              <a:gd name="connsiteY110" fmla="*/ 2564 h 9972"/>
              <a:gd name="connsiteX111" fmla="*/ 3410 w 9854"/>
              <a:gd name="connsiteY111" fmla="*/ 2604 h 9972"/>
              <a:gd name="connsiteX112" fmla="*/ 3506 w 9854"/>
              <a:gd name="connsiteY112" fmla="*/ 2654 h 9972"/>
              <a:gd name="connsiteX113" fmla="*/ 3552 w 9854"/>
              <a:gd name="connsiteY113" fmla="*/ 2681 h 9972"/>
              <a:gd name="connsiteX114" fmla="*/ 3605 w 9854"/>
              <a:gd name="connsiteY114" fmla="*/ 2714 h 9972"/>
              <a:gd name="connsiteX115" fmla="*/ 3707 w 9854"/>
              <a:gd name="connsiteY115" fmla="*/ 2788 h 9972"/>
              <a:gd name="connsiteX116" fmla="*/ 3806 w 9854"/>
              <a:gd name="connsiteY116" fmla="*/ 2870 h 9972"/>
              <a:gd name="connsiteX117" fmla="*/ 3903 w 9854"/>
              <a:gd name="connsiteY117" fmla="*/ 2959 h 9972"/>
              <a:gd name="connsiteX118" fmla="*/ 4043 w 9854"/>
              <a:gd name="connsiteY118" fmla="*/ 3105 h 9972"/>
              <a:gd name="connsiteX119" fmla="*/ 4219 w 9854"/>
              <a:gd name="connsiteY119" fmla="*/ 3324 h 9972"/>
              <a:gd name="connsiteX120" fmla="*/ 4380 w 9854"/>
              <a:gd name="connsiteY120" fmla="*/ 3567 h 9972"/>
              <a:gd name="connsiteX121" fmla="*/ 4525 w 9854"/>
              <a:gd name="connsiteY121" fmla="*/ 3829 h 9972"/>
              <a:gd name="connsiteX122" fmla="*/ 4657 w 9854"/>
              <a:gd name="connsiteY122" fmla="*/ 4107 h 9972"/>
              <a:gd name="connsiteX123" fmla="*/ 4769 w 9854"/>
              <a:gd name="connsiteY123" fmla="*/ 4398 h 9972"/>
              <a:gd name="connsiteX124" fmla="*/ 4818 w 9854"/>
              <a:gd name="connsiteY124" fmla="*/ 4549 h 9972"/>
              <a:gd name="connsiteX125" fmla="*/ 4853 w 9854"/>
              <a:gd name="connsiteY125" fmla="*/ 4660 h 9972"/>
              <a:gd name="connsiteX126" fmla="*/ 4912 w 9854"/>
              <a:gd name="connsiteY126" fmla="*/ 4888 h 9972"/>
              <a:gd name="connsiteX127" fmla="*/ 4961 w 9854"/>
              <a:gd name="connsiteY127" fmla="*/ 5120 h 9972"/>
              <a:gd name="connsiteX128" fmla="*/ 5003 w 9854"/>
              <a:gd name="connsiteY128" fmla="*/ 5354 h 9972"/>
              <a:gd name="connsiteX129" fmla="*/ 5057 w 9854"/>
              <a:gd name="connsiteY129" fmla="*/ 5709 h 9972"/>
              <a:gd name="connsiteX130" fmla="*/ 5123 w 9854"/>
              <a:gd name="connsiteY130" fmla="*/ 6184 h 9972"/>
              <a:gd name="connsiteX131" fmla="*/ 5177 w 9854"/>
              <a:gd name="connsiteY131" fmla="*/ 6534 h 9972"/>
              <a:gd name="connsiteX132" fmla="*/ 5219 w 9854"/>
              <a:gd name="connsiteY132" fmla="*/ 6765 h 9972"/>
              <a:gd name="connsiteX133" fmla="*/ 5268 w 9854"/>
              <a:gd name="connsiteY133" fmla="*/ 6990 h 9972"/>
              <a:gd name="connsiteX134" fmla="*/ 5326 w 9854"/>
              <a:gd name="connsiteY134" fmla="*/ 7213 h 9972"/>
              <a:gd name="connsiteX135" fmla="*/ 5396 w 9854"/>
              <a:gd name="connsiteY135" fmla="*/ 7430 h 9972"/>
              <a:gd name="connsiteX136" fmla="*/ 5480 w 9854"/>
              <a:gd name="connsiteY136" fmla="*/ 7638 h 9972"/>
              <a:gd name="connsiteX137" fmla="*/ 5579 w 9854"/>
              <a:gd name="connsiteY137" fmla="*/ 7840 h 9972"/>
              <a:gd name="connsiteX138" fmla="*/ 5696 w 9854"/>
              <a:gd name="connsiteY138" fmla="*/ 8031 h 9972"/>
              <a:gd name="connsiteX139" fmla="*/ 5762 w 9854"/>
              <a:gd name="connsiteY139" fmla="*/ 8123 h 9972"/>
              <a:gd name="connsiteX140" fmla="*/ 5790 w 9854"/>
              <a:gd name="connsiteY140" fmla="*/ 8162 h 9972"/>
              <a:gd name="connsiteX141" fmla="*/ 5852 w 9854"/>
              <a:gd name="connsiteY141" fmla="*/ 8231 h 9972"/>
              <a:gd name="connsiteX142" fmla="*/ 5913 w 9854"/>
              <a:gd name="connsiteY142" fmla="*/ 8290 h 9972"/>
              <a:gd name="connsiteX143" fmla="*/ 5976 w 9854"/>
              <a:gd name="connsiteY143" fmla="*/ 8342 h 9972"/>
              <a:gd name="connsiteX144" fmla="*/ 6039 w 9854"/>
              <a:gd name="connsiteY144" fmla="*/ 8381 h 9972"/>
              <a:gd name="connsiteX145" fmla="*/ 6104 w 9854"/>
              <a:gd name="connsiteY145" fmla="*/ 8411 h 9972"/>
              <a:gd name="connsiteX146" fmla="*/ 6168 w 9854"/>
              <a:gd name="connsiteY146" fmla="*/ 8432 h 9972"/>
              <a:gd name="connsiteX147" fmla="*/ 6234 w 9854"/>
              <a:gd name="connsiteY147" fmla="*/ 8444 h 9972"/>
              <a:gd name="connsiteX148" fmla="*/ 6299 w 9854"/>
              <a:gd name="connsiteY148" fmla="*/ 8444 h 9972"/>
              <a:gd name="connsiteX149" fmla="*/ 6364 w 9854"/>
              <a:gd name="connsiteY149" fmla="*/ 8436 h 9972"/>
              <a:gd name="connsiteX150" fmla="*/ 6429 w 9854"/>
              <a:gd name="connsiteY150" fmla="*/ 8417 h 9972"/>
              <a:gd name="connsiteX151" fmla="*/ 6494 w 9854"/>
              <a:gd name="connsiteY151" fmla="*/ 8389 h 9972"/>
              <a:gd name="connsiteX152" fmla="*/ 6559 w 9854"/>
              <a:gd name="connsiteY152" fmla="*/ 8353 h 9972"/>
              <a:gd name="connsiteX153" fmla="*/ 6622 w 9854"/>
              <a:gd name="connsiteY153" fmla="*/ 8304 h 9972"/>
              <a:gd name="connsiteX154" fmla="*/ 6685 w 9854"/>
              <a:gd name="connsiteY154" fmla="*/ 8247 h 9972"/>
              <a:gd name="connsiteX155" fmla="*/ 6747 w 9854"/>
              <a:gd name="connsiteY155" fmla="*/ 8180 h 9972"/>
              <a:gd name="connsiteX156" fmla="*/ 6778 w 9854"/>
              <a:gd name="connsiteY156" fmla="*/ 8142 h 9972"/>
              <a:gd name="connsiteX157" fmla="*/ 6805 w 9854"/>
              <a:gd name="connsiteY157" fmla="*/ 8106 h 9972"/>
              <a:gd name="connsiteX158" fmla="*/ 6854 w 9854"/>
              <a:gd name="connsiteY158" fmla="*/ 8034 h 9972"/>
              <a:gd name="connsiteX159" fmla="*/ 6895 w 9854"/>
              <a:gd name="connsiteY159" fmla="*/ 7956 h 9972"/>
              <a:gd name="connsiteX160" fmla="*/ 6931 w 9854"/>
              <a:gd name="connsiteY160" fmla="*/ 7874 h 9972"/>
              <a:gd name="connsiteX161" fmla="*/ 6975 w 9854"/>
              <a:gd name="connsiteY161" fmla="*/ 7749 h 9972"/>
              <a:gd name="connsiteX162" fmla="*/ 7018 w 9854"/>
              <a:gd name="connsiteY162" fmla="*/ 7571 h 9972"/>
              <a:gd name="connsiteX163" fmla="*/ 7047 w 9854"/>
              <a:gd name="connsiteY163" fmla="*/ 7386 h 9972"/>
              <a:gd name="connsiteX164" fmla="*/ 7063 w 9854"/>
              <a:gd name="connsiteY164" fmla="*/ 7195 h 9972"/>
              <a:gd name="connsiteX165" fmla="*/ 7078 w 9854"/>
              <a:gd name="connsiteY165" fmla="*/ 6901 h 9972"/>
              <a:gd name="connsiteX166" fmla="*/ 7086 w 9854"/>
              <a:gd name="connsiteY166" fmla="*/ 6706 h 9972"/>
              <a:gd name="connsiteX167" fmla="*/ 7098 w 9854"/>
              <a:gd name="connsiteY167" fmla="*/ 6442 h 9972"/>
              <a:gd name="connsiteX168" fmla="*/ 7110 w 9854"/>
              <a:gd name="connsiteY168" fmla="*/ 5912 h 9972"/>
              <a:gd name="connsiteX169" fmla="*/ 7110 w 9854"/>
              <a:gd name="connsiteY169" fmla="*/ 5381 h 9972"/>
              <a:gd name="connsiteX170" fmla="*/ 7101 w 9854"/>
              <a:gd name="connsiteY170" fmla="*/ 4851 h 9972"/>
              <a:gd name="connsiteX171" fmla="*/ 7092 w 9854"/>
              <a:gd name="connsiteY171" fmla="*/ 4587 h 9972"/>
              <a:gd name="connsiteX172" fmla="*/ 7089 w 9854"/>
              <a:gd name="connsiteY172" fmla="*/ 4525 h 9972"/>
              <a:gd name="connsiteX173" fmla="*/ 7077 w 9854"/>
              <a:gd name="connsiteY173" fmla="*/ 4398 h 9972"/>
              <a:gd name="connsiteX174" fmla="*/ 7059 w 9854"/>
              <a:gd name="connsiteY174" fmla="*/ 4274 h 9972"/>
              <a:gd name="connsiteX175" fmla="*/ 7033 w 9854"/>
              <a:gd name="connsiteY175" fmla="*/ 4155 h 9972"/>
              <a:gd name="connsiteX176" fmla="*/ 7004 w 9854"/>
              <a:gd name="connsiteY176" fmla="*/ 4038 h 9972"/>
              <a:gd name="connsiteX177" fmla="*/ 6967 w 9854"/>
              <a:gd name="connsiteY177" fmla="*/ 3927 h 9972"/>
              <a:gd name="connsiteX178" fmla="*/ 6923 w 9854"/>
              <a:gd name="connsiteY178" fmla="*/ 3819 h 9972"/>
              <a:gd name="connsiteX179" fmla="*/ 6875 w 9854"/>
              <a:gd name="connsiteY179" fmla="*/ 3718 h 9972"/>
              <a:gd name="connsiteX180" fmla="*/ 6820 w 9854"/>
              <a:gd name="connsiteY180" fmla="*/ 3625 h 9972"/>
              <a:gd name="connsiteX181" fmla="*/ 6761 w 9854"/>
              <a:gd name="connsiteY181" fmla="*/ 3538 h 9972"/>
              <a:gd name="connsiteX182" fmla="*/ 6696 w 9854"/>
              <a:gd name="connsiteY182" fmla="*/ 3462 h 9972"/>
              <a:gd name="connsiteX183" fmla="*/ 6626 w 9854"/>
              <a:gd name="connsiteY183" fmla="*/ 3393 h 9972"/>
              <a:gd name="connsiteX184" fmla="*/ 6552 w 9854"/>
              <a:gd name="connsiteY184" fmla="*/ 3336 h 9972"/>
              <a:gd name="connsiteX185" fmla="*/ 6472 w 9854"/>
              <a:gd name="connsiteY185" fmla="*/ 3287 h 9972"/>
              <a:gd name="connsiteX186" fmla="*/ 6388 w 9854"/>
              <a:gd name="connsiteY186" fmla="*/ 3253 h 9972"/>
              <a:gd name="connsiteX187" fmla="*/ 6300 w 9854"/>
              <a:gd name="connsiteY187" fmla="*/ 3230 h 9972"/>
              <a:gd name="connsiteX188" fmla="*/ 6254 w 9854"/>
              <a:gd name="connsiteY188" fmla="*/ 3225 h 9972"/>
              <a:gd name="connsiteX189" fmla="*/ 6230 w 9854"/>
              <a:gd name="connsiteY189" fmla="*/ 3224 h 9972"/>
              <a:gd name="connsiteX190" fmla="*/ 6182 w 9854"/>
              <a:gd name="connsiteY190" fmla="*/ 3229 h 9972"/>
              <a:gd name="connsiteX191" fmla="*/ 6134 w 9854"/>
              <a:gd name="connsiteY191" fmla="*/ 3243 h 9972"/>
              <a:gd name="connsiteX192" fmla="*/ 6088 w 9854"/>
              <a:gd name="connsiteY192" fmla="*/ 3268 h 9972"/>
              <a:gd name="connsiteX193" fmla="*/ 6045 w 9854"/>
              <a:gd name="connsiteY193" fmla="*/ 3301 h 9972"/>
              <a:gd name="connsiteX194" fmla="*/ 6008 w 9854"/>
              <a:gd name="connsiteY194" fmla="*/ 3345 h 9972"/>
              <a:gd name="connsiteX195" fmla="*/ 5977 w 9854"/>
              <a:gd name="connsiteY195" fmla="*/ 3396 h 9972"/>
              <a:gd name="connsiteX196" fmla="*/ 5955 w 9854"/>
              <a:gd name="connsiteY196" fmla="*/ 3454 h 9972"/>
              <a:gd name="connsiteX197" fmla="*/ 5947 w 9854"/>
              <a:gd name="connsiteY197" fmla="*/ 3487 h 9972"/>
              <a:gd name="connsiteX198" fmla="*/ 5943 w 9854"/>
              <a:gd name="connsiteY198" fmla="*/ 3513 h 9972"/>
              <a:gd name="connsiteX199" fmla="*/ 5938 w 9854"/>
              <a:gd name="connsiteY199" fmla="*/ 3564 h 9972"/>
              <a:gd name="connsiteX200" fmla="*/ 5942 w 9854"/>
              <a:gd name="connsiteY200" fmla="*/ 3643 h 9972"/>
              <a:gd name="connsiteX201" fmla="*/ 5962 w 9854"/>
              <a:gd name="connsiteY201" fmla="*/ 3745 h 9972"/>
              <a:gd name="connsiteX202" fmla="*/ 5999 w 9854"/>
              <a:gd name="connsiteY202" fmla="*/ 3838 h 9972"/>
              <a:gd name="connsiteX203" fmla="*/ 6022 w 9854"/>
              <a:gd name="connsiteY203" fmla="*/ 3879 h 9972"/>
              <a:gd name="connsiteX204" fmla="*/ 6067 w 9854"/>
              <a:gd name="connsiteY204" fmla="*/ 3950 h 9972"/>
              <a:gd name="connsiteX205" fmla="*/ 6157 w 9854"/>
              <a:gd name="connsiteY205" fmla="*/ 4068 h 9972"/>
              <a:gd name="connsiteX206" fmla="*/ 6251 w 9854"/>
              <a:gd name="connsiteY206" fmla="*/ 4164 h 9972"/>
              <a:gd name="connsiteX207" fmla="*/ 6347 w 9854"/>
              <a:gd name="connsiteY207" fmla="*/ 4239 h 9972"/>
              <a:gd name="connsiteX208" fmla="*/ 6445 w 9854"/>
              <a:gd name="connsiteY208" fmla="*/ 4290 h 9972"/>
              <a:gd name="connsiteX209" fmla="*/ 6542 w 9854"/>
              <a:gd name="connsiteY209" fmla="*/ 4322 h 9972"/>
              <a:gd name="connsiteX210" fmla="*/ 6641 w 9854"/>
              <a:gd name="connsiteY210" fmla="*/ 4335 h 9972"/>
              <a:gd name="connsiteX211" fmla="*/ 6740 w 9854"/>
              <a:gd name="connsiteY211" fmla="*/ 4325 h 9972"/>
              <a:gd name="connsiteX212" fmla="*/ 6838 w 9854"/>
              <a:gd name="connsiteY212" fmla="*/ 4300 h 9972"/>
              <a:gd name="connsiteX213" fmla="*/ 6936 w 9854"/>
              <a:gd name="connsiteY213" fmla="*/ 4257 h 9972"/>
              <a:gd name="connsiteX214" fmla="*/ 7032 w 9854"/>
              <a:gd name="connsiteY214" fmla="*/ 4200 h 9972"/>
              <a:gd name="connsiteX215" fmla="*/ 7125 w 9854"/>
              <a:gd name="connsiteY215" fmla="*/ 4127 h 9972"/>
              <a:gd name="connsiteX216" fmla="*/ 7216 w 9854"/>
              <a:gd name="connsiteY216" fmla="*/ 4039 h 9972"/>
              <a:gd name="connsiteX217" fmla="*/ 7304 w 9854"/>
              <a:gd name="connsiteY217" fmla="*/ 3940 h 9972"/>
              <a:gd name="connsiteX218" fmla="*/ 7389 w 9854"/>
              <a:gd name="connsiteY218" fmla="*/ 3828 h 9972"/>
              <a:gd name="connsiteX219" fmla="*/ 7467 w 9854"/>
              <a:gd name="connsiteY219" fmla="*/ 3704 h 9972"/>
              <a:gd name="connsiteX220" fmla="*/ 7506 w 9854"/>
              <a:gd name="connsiteY220" fmla="*/ 3637 h 9972"/>
              <a:gd name="connsiteX221" fmla="*/ 7573 w 9854"/>
              <a:gd name="connsiteY221" fmla="*/ 3514 h 9972"/>
              <a:gd name="connsiteX222" fmla="*/ 7695 w 9854"/>
              <a:gd name="connsiteY222" fmla="*/ 3255 h 9972"/>
              <a:gd name="connsiteX223" fmla="*/ 7799 w 9854"/>
              <a:gd name="connsiteY223" fmla="*/ 2977 h 9972"/>
              <a:gd name="connsiteX224" fmla="*/ 7864 w 9854"/>
              <a:gd name="connsiteY224" fmla="*/ 2760 h 9972"/>
              <a:gd name="connsiteX225" fmla="*/ 7902 w 9854"/>
              <a:gd name="connsiteY225" fmla="*/ 2613 h 9972"/>
              <a:gd name="connsiteX226" fmla="*/ 7933 w 9854"/>
              <a:gd name="connsiteY226" fmla="*/ 2463 h 9972"/>
              <a:gd name="connsiteX227" fmla="*/ 7960 w 9854"/>
              <a:gd name="connsiteY227" fmla="*/ 2309 h 9972"/>
              <a:gd name="connsiteX228" fmla="*/ 7980 w 9854"/>
              <a:gd name="connsiteY228" fmla="*/ 2156 h 9972"/>
              <a:gd name="connsiteX229" fmla="*/ 7993 w 9854"/>
              <a:gd name="connsiteY229" fmla="*/ 2000 h 9972"/>
              <a:gd name="connsiteX230" fmla="*/ 8000 w 9854"/>
              <a:gd name="connsiteY230" fmla="*/ 1844 h 9972"/>
              <a:gd name="connsiteX231" fmla="*/ 7998 w 9854"/>
              <a:gd name="connsiteY231" fmla="*/ 1688 h 9972"/>
              <a:gd name="connsiteX232" fmla="*/ 7991 w 9854"/>
              <a:gd name="connsiteY232" fmla="*/ 1530 h 9972"/>
              <a:gd name="connsiteX233" fmla="*/ 7977 w 9854"/>
              <a:gd name="connsiteY233" fmla="*/ 1374 h 9972"/>
              <a:gd name="connsiteX234" fmla="*/ 7966 w 9854"/>
              <a:gd name="connsiteY234" fmla="*/ 1295 h 9972"/>
              <a:gd name="connsiteX235" fmla="*/ 7948 w 9854"/>
              <a:gd name="connsiteY235" fmla="*/ 1190 h 9972"/>
              <a:gd name="connsiteX236" fmla="*/ 7926 w 9854"/>
              <a:gd name="connsiteY236" fmla="*/ 1015 h 9972"/>
              <a:gd name="connsiteX237" fmla="*/ 7917 w 9854"/>
              <a:gd name="connsiteY237" fmla="*/ 895 h 9972"/>
              <a:gd name="connsiteX238" fmla="*/ 7919 w 9854"/>
              <a:gd name="connsiteY238" fmla="*/ 780 h 9972"/>
              <a:gd name="connsiteX239" fmla="*/ 7936 w 9854"/>
              <a:gd name="connsiteY239" fmla="*/ 671 h 9972"/>
              <a:gd name="connsiteX240" fmla="*/ 7963 w 9854"/>
              <a:gd name="connsiteY240" fmla="*/ 599 h 9972"/>
              <a:gd name="connsiteX241" fmla="*/ 7986 w 9854"/>
              <a:gd name="connsiteY241" fmla="*/ 554 h 9972"/>
              <a:gd name="connsiteX242" fmla="*/ 8016 w 9854"/>
              <a:gd name="connsiteY242" fmla="*/ 516 h 9972"/>
              <a:gd name="connsiteX243" fmla="*/ 8052 w 9854"/>
              <a:gd name="connsiteY243" fmla="*/ 482 h 9972"/>
              <a:gd name="connsiteX244" fmla="*/ 8071 w 9854"/>
              <a:gd name="connsiteY244" fmla="*/ 468 h 9972"/>
              <a:gd name="connsiteX245" fmla="*/ 8105 w 9854"/>
              <a:gd name="connsiteY245" fmla="*/ 448 h 9972"/>
              <a:gd name="connsiteX246" fmla="*/ 8170 w 9854"/>
              <a:gd name="connsiteY246" fmla="*/ 434 h 9972"/>
              <a:gd name="connsiteX247" fmla="*/ 8234 w 9854"/>
              <a:gd name="connsiteY247" fmla="*/ 443 h 9972"/>
              <a:gd name="connsiteX248" fmla="*/ 8300 w 9854"/>
              <a:gd name="connsiteY248" fmla="*/ 475 h 9972"/>
              <a:gd name="connsiteX249" fmla="*/ 8363 w 9854"/>
              <a:gd name="connsiteY249" fmla="*/ 521 h 9972"/>
              <a:gd name="connsiteX250" fmla="*/ 8420 w 9854"/>
              <a:gd name="connsiteY250" fmla="*/ 581 h 9972"/>
              <a:gd name="connsiteX251" fmla="*/ 8472 w 9854"/>
              <a:gd name="connsiteY251" fmla="*/ 649 h 9972"/>
              <a:gd name="connsiteX252" fmla="*/ 8516 w 9854"/>
              <a:gd name="connsiteY252" fmla="*/ 720 h 9972"/>
              <a:gd name="connsiteX253" fmla="*/ 8536 w 9854"/>
              <a:gd name="connsiteY253" fmla="*/ 756 h 9972"/>
              <a:gd name="connsiteX254" fmla="*/ 8615 w 9854"/>
              <a:gd name="connsiteY254" fmla="*/ 926 h 9972"/>
              <a:gd name="connsiteX255" fmla="*/ 8748 w 9854"/>
              <a:gd name="connsiteY255" fmla="*/ 1207 h 9972"/>
              <a:gd name="connsiteX256" fmla="*/ 8818 w 9854"/>
              <a:gd name="connsiteY256" fmla="*/ 1330 h 9972"/>
              <a:gd name="connsiteX257" fmla="*/ 8870 w 9854"/>
              <a:gd name="connsiteY257" fmla="*/ 1404 h 9972"/>
              <a:gd name="connsiteX258" fmla="*/ 8922 w 9854"/>
              <a:gd name="connsiteY258" fmla="*/ 1468 h 9972"/>
              <a:gd name="connsiteX259" fmla="*/ 8976 w 9854"/>
              <a:gd name="connsiteY259" fmla="*/ 1515 h 9972"/>
              <a:gd name="connsiteX260" fmla="*/ 9034 w 9854"/>
              <a:gd name="connsiteY260" fmla="*/ 1547 h 9972"/>
              <a:gd name="connsiteX261" fmla="*/ 9093 w 9854"/>
              <a:gd name="connsiteY261" fmla="*/ 1560 h 9972"/>
              <a:gd name="connsiteX262" fmla="*/ 9155 w 9854"/>
              <a:gd name="connsiteY262" fmla="*/ 1552 h 9972"/>
              <a:gd name="connsiteX263" fmla="*/ 9221 w 9854"/>
              <a:gd name="connsiteY263" fmla="*/ 1520 h 9972"/>
              <a:gd name="connsiteX264" fmla="*/ 9290 w 9854"/>
              <a:gd name="connsiteY264" fmla="*/ 1462 h 9972"/>
              <a:gd name="connsiteX265" fmla="*/ 9363 w 9854"/>
              <a:gd name="connsiteY265" fmla="*/ 1372 h 9972"/>
              <a:gd name="connsiteX266" fmla="*/ 9401 w 9854"/>
              <a:gd name="connsiteY266" fmla="*/ 1315 h 9972"/>
              <a:gd name="connsiteX267" fmla="*/ 9437 w 9854"/>
              <a:gd name="connsiteY267" fmla="*/ 1252 h 9972"/>
              <a:gd name="connsiteX268" fmla="*/ 9501 w 9854"/>
              <a:gd name="connsiteY268" fmla="*/ 1116 h 9972"/>
              <a:gd name="connsiteX269" fmla="*/ 9554 w 9854"/>
              <a:gd name="connsiteY269" fmla="*/ 966 h 9972"/>
              <a:gd name="connsiteX270" fmla="*/ 9599 w 9854"/>
              <a:gd name="connsiteY270" fmla="*/ 812 h 9972"/>
              <a:gd name="connsiteX271" fmla="*/ 9619 w 9854"/>
              <a:gd name="connsiteY271" fmla="*/ 735 h 9972"/>
              <a:gd name="connsiteX272" fmla="*/ 9667 w 9854"/>
              <a:gd name="connsiteY272" fmla="*/ 548 h 9972"/>
              <a:gd name="connsiteX273" fmla="*/ 9749 w 9854"/>
              <a:gd name="connsiteY273" fmla="*/ 261 h 9972"/>
              <a:gd name="connsiteX274" fmla="*/ 9815 w 9854"/>
              <a:gd name="connsiteY274" fmla="*/ 83 h 9972"/>
              <a:gd name="connsiteX275" fmla="*/ 9854 w 9854"/>
              <a:gd name="connsiteY275" fmla="*/ 0 h 9972"/>
              <a:gd name="connsiteX0" fmla="*/ 0 w 9850"/>
              <a:gd name="connsiteY0" fmla="*/ 9956 h 9956"/>
              <a:gd name="connsiteX1" fmla="*/ 151 w 9850"/>
              <a:gd name="connsiteY1" fmla="*/ 9898 h 9956"/>
              <a:gd name="connsiteX2" fmla="*/ 302 w 9850"/>
              <a:gd name="connsiteY2" fmla="*/ 9829 h 9956"/>
              <a:gd name="connsiteX3" fmla="*/ 449 w 9850"/>
              <a:gd name="connsiteY3" fmla="*/ 9744 h 9956"/>
              <a:gd name="connsiteX4" fmla="*/ 592 w 9850"/>
              <a:gd name="connsiteY4" fmla="*/ 9643 h 9956"/>
              <a:gd name="connsiteX5" fmla="*/ 730 w 9850"/>
              <a:gd name="connsiteY5" fmla="*/ 9531 h 9956"/>
              <a:gd name="connsiteX6" fmla="*/ 860 w 9850"/>
              <a:gd name="connsiteY6" fmla="*/ 9406 h 9956"/>
              <a:gd name="connsiteX7" fmla="*/ 982 w 9850"/>
              <a:gd name="connsiteY7" fmla="*/ 9266 h 9956"/>
              <a:gd name="connsiteX8" fmla="*/ 1093 w 9850"/>
              <a:gd name="connsiteY8" fmla="*/ 9113 h 9956"/>
              <a:gd name="connsiteX9" fmla="*/ 1193 w 9850"/>
              <a:gd name="connsiteY9" fmla="*/ 8947 h 9956"/>
              <a:gd name="connsiteX10" fmla="*/ 1279 w 9850"/>
              <a:gd name="connsiteY10" fmla="*/ 8766 h 9956"/>
              <a:gd name="connsiteX11" fmla="*/ 1351 w 9850"/>
              <a:gd name="connsiteY11" fmla="*/ 8574 h 9956"/>
              <a:gd name="connsiteX12" fmla="*/ 1406 w 9850"/>
              <a:gd name="connsiteY12" fmla="*/ 8366 h 9956"/>
              <a:gd name="connsiteX13" fmla="*/ 1426 w 9850"/>
              <a:gd name="connsiteY13" fmla="*/ 8258 h 9956"/>
              <a:gd name="connsiteX14" fmla="*/ 1440 w 9850"/>
              <a:gd name="connsiteY14" fmla="*/ 8169 h 9956"/>
              <a:gd name="connsiteX15" fmla="*/ 1455 w 9850"/>
              <a:gd name="connsiteY15" fmla="*/ 7989 h 9956"/>
              <a:gd name="connsiteX16" fmla="*/ 1457 w 9850"/>
              <a:gd name="connsiteY16" fmla="*/ 7811 h 9956"/>
              <a:gd name="connsiteX17" fmla="*/ 1442 w 9850"/>
              <a:gd name="connsiteY17" fmla="*/ 7634 h 9956"/>
              <a:gd name="connsiteX18" fmla="*/ 1412 w 9850"/>
              <a:gd name="connsiteY18" fmla="*/ 7462 h 9956"/>
              <a:gd name="connsiteX19" fmla="*/ 1365 w 9850"/>
              <a:gd name="connsiteY19" fmla="*/ 7297 h 9956"/>
              <a:gd name="connsiteX20" fmla="*/ 1304 w 9850"/>
              <a:gd name="connsiteY20" fmla="*/ 7143 h 9956"/>
              <a:gd name="connsiteX21" fmla="*/ 1223 w 9850"/>
              <a:gd name="connsiteY21" fmla="*/ 6999 h 9956"/>
              <a:gd name="connsiteX22" fmla="*/ 1176 w 9850"/>
              <a:gd name="connsiteY22" fmla="*/ 6931 h 9956"/>
              <a:gd name="connsiteX23" fmla="*/ 1146 w 9850"/>
              <a:gd name="connsiteY23" fmla="*/ 6893 h 9956"/>
              <a:gd name="connsiteX24" fmla="*/ 1083 w 9850"/>
              <a:gd name="connsiteY24" fmla="*/ 6831 h 9956"/>
              <a:gd name="connsiteX25" fmla="*/ 1022 w 9850"/>
              <a:gd name="connsiteY25" fmla="*/ 6786 h 9956"/>
              <a:gd name="connsiteX26" fmla="*/ 962 w 9850"/>
              <a:gd name="connsiteY26" fmla="*/ 6759 h 9956"/>
              <a:gd name="connsiteX27" fmla="*/ 904 w 9850"/>
              <a:gd name="connsiteY27" fmla="*/ 6748 h 9956"/>
              <a:gd name="connsiteX28" fmla="*/ 847 w 9850"/>
              <a:gd name="connsiteY28" fmla="*/ 6753 h 9956"/>
              <a:gd name="connsiteX29" fmla="*/ 793 w 9850"/>
              <a:gd name="connsiteY29" fmla="*/ 6772 h 9956"/>
              <a:gd name="connsiteX30" fmla="*/ 744 w 9850"/>
              <a:gd name="connsiteY30" fmla="*/ 6804 h 9956"/>
              <a:gd name="connsiteX31" fmla="*/ 699 w 9850"/>
              <a:gd name="connsiteY31" fmla="*/ 6849 h 9956"/>
              <a:gd name="connsiteX32" fmla="*/ 660 w 9850"/>
              <a:gd name="connsiteY32" fmla="*/ 6907 h 9956"/>
              <a:gd name="connsiteX33" fmla="*/ 626 w 9850"/>
              <a:gd name="connsiteY33" fmla="*/ 6976 h 9956"/>
              <a:gd name="connsiteX34" fmla="*/ 599 w 9850"/>
              <a:gd name="connsiteY34" fmla="*/ 7055 h 9956"/>
              <a:gd name="connsiteX35" fmla="*/ 580 w 9850"/>
              <a:gd name="connsiteY35" fmla="*/ 7143 h 9956"/>
              <a:gd name="connsiteX36" fmla="*/ 568 w 9850"/>
              <a:gd name="connsiteY36" fmla="*/ 7236 h 9956"/>
              <a:gd name="connsiteX37" fmla="*/ 565 w 9850"/>
              <a:gd name="connsiteY37" fmla="*/ 7340 h 9956"/>
              <a:gd name="connsiteX38" fmla="*/ 572 w 9850"/>
              <a:gd name="connsiteY38" fmla="*/ 7447 h 9956"/>
              <a:gd name="connsiteX39" fmla="*/ 578 w 9850"/>
              <a:gd name="connsiteY39" fmla="*/ 7503 h 9956"/>
              <a:gd name="connsiteX40" fmla="*/ 593 w 9850"/>
              <a:gd name="connsiteY40" fmla="*/ 7597 h 9956"/>
              <a:gd name="connsiteX41" fmla="*/ 636 w 9850"/>
              <a:gd name="connsiteY41" fmla="*/ 7779 h 9956"/>
              <a:gd name="connsiteX42" fmla="*/ 693 w 9850"/>
              <a:gd name="connsiteY42" fmla="*/ 7952 h 9956"/>
              <a:gd name="connsiteX43" fmla="*/ 763 w 9850"/>
              <a:gd name="connsiteY43" fmla="*/ 8119 h 9956"/>
              <a:gd name="connsiteX44" fmla="*/ 847 w 9850"/>
              <a:gd name="connsiteY44" fmla="*/ 8276 h 9956"/>
              <a:gd name="connsiteX45" fmla="*/ 939 w 9850"/>
              <a:gd name="connsiteY45" fmla="*/ 8425 h 9956"/>
              <a:gd name="connsiteX46" fmla="*/ 1039 w 9850"/>
              <a:gd name="connsiteY46" fmla="*/ 8563 h 9956"/>
              <a:gd name="connsiteX47" fmla="*/ 1150 w 9850"/>
              <a:gd name="connsiteY47" fmla="*/ 8691 h 9956"/>
              <a:gd name="connsiteX48" fmla="*/ 1266 w 9850"/>
              <a:gd name="connsiteY48" fmla="*/ 8809 h 9956"/>
              <a:gd name="connsiteX49" fmla="*/ 1388 w 9850"/>
              <a:gd name="connsiteY49" fmla="*/ 8914 h 9956"/>
              <a:gd name="connsiteX50" fmla="*/ 1512 w 9850"/>
              <a:gd name="connsiteY50" fmla="*/ 9004 h 9956"/>
              <a:gd name="connsiteX51" fmla="*/ 1640 w 9850"/>
              <a:gd name="connsiteY51" fmla="*/ 9084 h 9956"/>
              <a:gd name="connsiteX52" fmla="*/ 1767 w 9850"/>
              <a:gd name="connsiteY52" fmla="*/ 9150 h 9956"/>
              <a:gd name="connsiteX53" fmla="*/ 1896 w 9850"/>
              <a:gd name="connsiteY53" fmla="*/ 9200 h 9956"/>
              <a:gd name="connsiteX54" fmla="*/ 2024 w 9850"/>
              <a:gd name="connsiteY54" fmla="*/ 9234 h 9956"/>
              <a:gd name="connsiteX55" fmla="*/ 2148 w 9850"/>
              <a:gd name="connsiteY55" fmla="*/ 9255 h 9956"/>
              <a:gd name="connsiteX56" fmla="*/ 2208 w 9850"/>
              <a:gd name="connsiteY56" fmla="*/ 9256 h 9956"/>
              <a:gd name="connsiteX57" fmla="*/ 2277 w 9850"/>
              <a:gd name="connsiteY57" fmla="*/ 9255 h 9956"/>
              <a:gd name="connsiteX58" fmla="*/ 2414 w 9850"/>
              <a:gd name="connsiteY58" fmla="*/ 9233 h 9956"/>
              <a:gd name="connsiteX59" fmla="*/ 2542 w 9850"/>
              <a:gd name="connsiteY59" fmla="*/ 9185 h 9956"/>
              <a:gd name="connsiteX60" fmla="*/ 2666 w 9850"/>
              <a:gd name="connsiteY60" fmla="*/ 9113 h 9956"/>
              <a:gd name="connsiteX61" fmla="*/ 2778 w 9850"/>
              <a:gd name="connsiteY61" fmla="*/ 9016 h 9956"/>
              <a:gd name="connsiteX62" fmla="*/ 2878 w 9850"/>
              <a:gd name="connsiteY62" fmla="*/ 8893 h 9956"/>
              <a:gd name="connsiteX63" fmla="*/ 2943 w 9850"/>
              <a:gd name="connsiteY63" fmla="*/ 8786 h 9956"/>
              <a:gd name="connsiteX64" fmla="*/ 2982 w 9850"/>
              <a:gd name="connsiteY64" fmla="*/ 8706 h 9956"/>
              <a:gd name="connsiteX65" fmla="*/ 3016 w 9850"/>
              <a:gd name="connsiteY65" fmla="*/ 8620 h 9956"/>
              <a:gd name="connsiteX66" fmla="*/ 3048 w 9850"/>
              <a:gd name="connsiteY66" fmla="*/ 8528 h 9956"/>
              <a:gd name="connsiteX67" fmla="*/ 3060 w 9850"/>
              <a:gd name="connsiteY67" fmla="*/ 8479 h 9956"/>
              <a:gd name="connsiteX68" fmla="*/ 3078 w 9850"/>
              <a:gd name="connsiteY68" fmla="*/ 8402 h 9956"/>
              <a:gd name="connsiteX69" fmla="*/ 3105 w 9850"/>
              <a:gd name="connsiteY69" fmla="*/ 8249 h 9956"/>
              <a:gd name="connsiteX70" fmla="*/ 3119 w 9850"/>
              <a:gd name="connsiteY70" fmla="*/ 8106 h 9956"/>
              <a:gd name="connsiteX71" fmla="*/ 3122 w 9850"/>
              <a:gd name="connsiteY71" fmla="*/ 7966 h 9956"/>
              <a:gd name="connsiteX72" fmla="*/ 3115 w 9850"/>
              <a:gd name="connsiteY72" fmla="*/ 7833 h 9956"/>
              <a:gd name="connsiteX73" fmla="*/ 3098 w 9850"/>
              <a:gd name="connsiteY73" fmla="*/ 7704 h 9956"/>
              <a:gd name="connsiteX74" fmla="*/ 3073 w 9850"/>
              <a:gd name="connsiteY74" fmla="*/ 7576 h 9956"/>
              <a:gd name="connsiteX75" fmla="*/ 3040 w 9850"/>
              <a:gd name="connsiteY75" fmla="*/ 7452 h 9956"/>
              <a:gd name="connsiteX76" fmla="*/ 2980 w 9850"/>
              <a:gd name="connsiteY76" fmla="*/ 7271 h 9956"/>
              <a:gd name="connsiteX77" fmla="*/ 2883 w 9850"/>
              <a:gd name="connsiteY77" fmla="*/ 7034 h 9956"/>
              <a:gd name="connsiteX78" fmla="*/ 2719 w 9850"/>
              <a:gd name="connsiteY78" fmla="*/ 6680 h 9956"/>
              <a:gd name="connsiteX79" fmla="*/ 2607 w 9850"/>
              <a:gd name="connsiteY79" fmla="*/ 6435 h 9956"/>
              <a:gd name="connsiteX80" fmla="*/ 2453 w 9850"/>
              <a:gd name="connsiteY80" fmla="*/ 6102 h 9956"/>
              <a:gd name="connsiteX81" fmla="*/ 2170 w 9850"/>
              <a:gd name="connsiteY81" fmla="*/ 5495 h 9956"/>
              <a:gd name="connsiteX82" fmla="*/ 2031 w 9850"/>
              <a:gd name="connsiteY82" fmla="*/ 5165 h 9956"/>
              <a:gd name="connsiteX83" fmla="*/ 1944 w 9850"/>
              <a:gd name="connsiteY83" fmla="*/ 4940 h 9956"/>
              <a:gd name="connsiteX84" fmla="*/ 1865 w 9850"/>
              <a:gd name="connsiteY84" fmla="*/ 4711 h 9956"/>
              <a:gd name="connsiteX85" fmla="*/ 1799 w 9850"/>
              <a:gd name="connsiteY85" fmla="*/ 4483 h 9956"/>
              <a:gd name="connsiteX86" fmla="*/ 1746 w 9850"/>
              <a:gd name="connsiteY86" fmla="*/ 4251 h 9956"/>
              <a:gd name="connsiteX87" fmla="*/ 1709 w 9850"/>
              <a:gd name="connsiteY87" fmla="*/ 4023 h 9956"/>
              <a:gd name="connsiteX88" fmla="*/ 1692 w 9850"/>
              <a:gd name="connsiteY88" fmla="*/ 3800 h 9956"/>
              <a:gd name="connsiteX89" fmla="*/ 1695 w 9850"/>
              <a:gd name="connsiteY89" fmla="*/ 3635 h 9956"/>
              <a:gd name="connsiteX90" fmla="*/ 1703 w 9850"/>
              <a:gd name="connsiteY90" fmla="*/ 3528 h 9956"/>
              <a:gd name="connsiteX91" fmla="*/ 1718 w 9850"/>
              <a:gd name="connsiteY91" fmla="*/ 3422 h 9956"/>
              <a:gd name="connsiteX92" fmla="*/ 1741 w 9850"/>
              <a:gd name="connsiteY92" fmla="*/ 3318 h 9956"/>
              <a:gd name="connsiteX93" fmla="*/ 1768 w 9850"/>
              <a:gd name="connsiteY93" fmla="*/ 3217 h 9956"/>
              <a:gd name="connsiteX94" fmla="*/ 1806 w 9850"/>
              <a:gd name="connsiteY94" fmla="*/ 3118 h 9956"/>
              <a:gd name="connsiteX95" fmla="*/ 1827 w 9850"/>
              <a:gd name="connsiteY95" fmla="*/ 3071 h 9956"/>
              <a:gd name="connsiteX96" fmla="*/ 1859 w 9850"/>
              <a:gd name="connsiteY96" fmla="*/ 3002 h 9956"/>
              <a:gd name="connsiteX97" fmla="*/ 1931 w 9850"/>
              <a:gd name="connsiteY97" fmla="*/ 2886 h 9956"/>
              <a:gd name="connsiteX98" fmla="*/ 2014 w 9850"/>
              <a:gd name="connsiteY98" fmla="*/ 2786 h 9956"/>
              <a:gd name="connsiteX99" fmla="*/ 2104 w 9850"/>
              <a:gd name="connsiteY99" fmla="*/ 2702 h 9956"/>
              <a:gd name="connsiteX100" fmla="*/ 2201 w 9850"/>
              <a:gd name="connsiteY100" fmla="*/ 2632 h 9956"/>
              <a:gd name="connsiteX101" fmla="*/ 2306 w 9850"/>
              <a:gd name="connsiteY101" fmla="*/ 2577 h 9956"/>
              <a:gd name="connsiteX102" fmla="*/ 2414 w 9850"/>
              <a:gd name="connsiteY102" fmla="*/ 2537 h 9956"/>
              <a:gd name="connsiteX103" fmla="*/ 2526 w 9850"/>
              <a:gd name="connsiteY103" fmla="*/ 2509 h 9956"/>
              <a:gd name="connsiteX104" fmla="*/ 2640 w 9850"/>
              <a:gd name="connsiteY104" fmla="*/ 2493 h 9956"/>
              <a:gd name="connsiteX105" fmla="*/ 2756 w 9850"/>
              <a:gd name="connsiteY105" fmla="*/ 2488 h 9956"/>
              <a:gd name="connsiteX106" fmla="*/ 2872 w 9850"/>
              <a:gd name="connsiteY106" fmla="*/ 2494 h 9956"/>
              <a:gd name="connsiteX107" fmla="*/ 2986 w 9850"/>
              <a:gd name="connsiteY107" fmla="*/ 2511 h 9956"/>
              <a:gd name="connsiteX108" fmla="*/ 3098 w 9850"/>
              <a:gd name="connsiteY108" fmla="*/ 2537 h 9956"/>
              <a:gd name="connsiteX109" fmla="*/ 3207 w 9850"/>
              <a:gd name="connsiteY109" fmla="*/ 2571 h 9956"/>
              <a:gd name="connsiteX110" fmla="*/ 3311 w 9850"/>
              <a:gd name="connsiteY110" fmla="*/ 2611 h 9956"/>
              <a:gd name="connsiteX111" fmla="*/ 3408 w 9850"/>
              <a:gd name="connsiteY111" fmla="*/ 2661 h 9956"/>
              <a:gd name="connsiteX112" fmla="*/ 3455 w 9850"/>
              <a:gd name="connsiteY112" fmla="*/ 2689 h 9956"/>
              <a:gd name="connsiteX113" fmla="*/ 3508 w 9850"/>
              <a:gd name="connsiteY113" fmla="*/ 2722 h 9956"/>
              <a:gd name="connsiteX114" fmla="*/ 3612 w 9850"/>
              <a:gd name="connsiteY114" fmla="*/ 2796 h 9956"/>
              <a:gd name="connsiteX115" fmla="*/ 3712 w 9850"/>
              <a:gd name="connsiteY115" fmla="*/ 2878 h 9956"/>
              <a:gd name="connsiteX116" fmla="*/ 3811 w 9850"/>
              <a:gd name="connsiteY116" fmla="*/ 2967 h 9956"/>
              <a:gd name="connsiteX117" fmla="*/ 3953 w 9850"/>
              <a:gd name="connsiteY117" fmla="*/ 3114 h 9956"/>
              <a:gd name="connsiteX118" fmla="*/ 4132 w 9850"/>
              <a:gd name="connsiteY118" fmla="*/ 3333 h 9956"/>
              <a:gd name="connsiteX119" fmla="*/ 4295 w 9850"/>
              <a:gd name="connsiteY119" fmla="*/ 3577 h 9956"/>
              <a:gd name="connsiteX120" fmla="*/ 4442 w 9850"/>
              <a:gd name="connsiteY120" fmla="*/ 3840 h 9956"/>
              <a:gd name="connsiteX121" fmla="*/ 4576 w 9850"/>
              <a:gd name="connsiteY121" fmla="*/ 4119 h 9956"/>
              <a:gd name="connsiteX122" fmla="*/ 4690 w 9850"/>
              <a:gd name="connsiteY122" fmla="*/ 4410 h 9956"/>
              <a:gd name="connsiteX123" fmla="*/ 4739 w 9850"/>
              <a:gd name="connsiteY123" fmla="*/ 4562 h 9956"/>
              <a:gd name="connsiteX124" fmla="*/ 4775 w 9850"/>
              <a:gd name="connsiteY124" fmla="*/ 4673 h 9956"/>
              <a:gd name="connsiteX125" fmla="*/ 4835 w 9850"/>
              <a:gd name="connsiteY125" fmla="*/ 4902 h 9956"/>
              <a:gd name="connsiteX126" fmla="*/ 4885 w 9850"/>
              <a:gd name="connsiteY126" fmla="*/ 5134 h 9956"/>
              <a:gd name="connsiteX127" fmla="*/ 4927 w 9850"/>
              <a:gd name="connsiteY127" fmla="*/ 5369 h 9956"/>
              <a:gd name="connsiteX128" fmla="*/ 4982 w 9850"/>
              <a:gd name="connsiteY128" fmla="*/ 5725 h 9956"/>
              <a:gd name="connsiteX129" fmla="*/ 5049 w 9850"/>
              <a:gd name="connsiteY129" fmla="*/ 6201 h 9956"/>
              <a:gd name="connsiteX130" fmla="*/ 5104 w 9850"/>
              <a:gd name="connsiteY130" fmla="*/ 6552 h 9956"/>
              <a:gd name="connsiteX131" fmla="*/ 5146 w 9850"/>
              <a:gd name="connsiteY131" fmla="*/ 6784 h 9956"/>
              <a:gd name="connsiteX132" fmla="*/ 5196 w 9850"/>
              <a:gd name="connsiteY132" fmla="*/ 7010 h 9956"/>
              <a:gd name="connsiteX133" fmla="*/ 5255 w 9850"/>
              <a:gd name="connsiteY133" fmla="*/ 7233 h 9956"/>
              <a:gd name="connsiteX134" fmla="*/ 5326 w 9850"/>
              <a:gd name="connsiteY134" fmla="*/ 7451 h 9956"/>
              <a:gd name="connsiteX135" fmla="*/ 5411 w 9850"/>
              <a:gd name="connsiteY135" fmla="*/ 7659 h 9956"/>
              <a:gd name="connsiteX136" fmla="*/ 5512 w 9850"/>
              <a:gd name="connsiteY136" fmla="*/ 7862 h 9956"/>
              <a:gd name="connsiteX137" fmla="*/ 5630 w 9850"/>
              <a:gd name="connsiteY137" fmla="*/ 8054 h 9956"/>
              <a:gd name="connsiteX138" fmla="*/ 5697 w 9850"/>
              <a:gd name="connsiteY138" fmla="*/ 8146 h 9956"/>
              <a:gd name="connsiteX139" fmla="*/ 5726 w 9850"/>
              <a:gd name="connsiteY139" fmla="*/ 8185 h 9956"/>
              <a:gd name="connsiteX140" fmla="*/ 5789 w 9850"/>
              <a:gd name="connsiteY140" fmla="*/ 8254 h 9956"/>
              <a:gd name="connsiteX141" fmla="*/ 5851 w 9850"/>
              <a:gd name="connsiteY141" fmla="*/ 8313 h 9956"/>
              <a:gd name="connsiteX142" fmla="*/ 5915 w 9850"/>
              <a:gd name="connsiteY142" fmla="*/ 8365 h 9956"/>
              <a:gd name="connsiteX143" fmla="*/ 5978 w 9850"/>
              <a:gd name="connsiteY143" fmla="*/ 8405 h 9956"/>
              <a:gd name="connsiteX144" fmla="*/ 6044 w 9850"/>
              <a:gd name="connsiteY144" fmla="*/ 8435 h 9956"/>
              <a:gd name="connsiteX145" fmla="*/ 6109 w 9850"/>
              <a:gd name="connsiteY145" fmla="*/ 8456 h 9956"/>
              <a:gd name="connsiteX146" fmla="*/ 6176 w 9850"/>
              <a:gd name="connsiteY146" fmla="*/ 8468 h 9956"/>
              <a:gd name="connsiteX147" fmla="*/ 6242 w 9850"/>
              <a:gd name="connsiteY147" fmla="*/ 8468 h 9956"/>
              <a:gd name="connsiteX148" fmla="*/ 6308 w 9850"/>
              <a:gd name="connsiteY148" fmla="*/ 8460 h 9956"/>
              <a:gd name="connsiteX149" fmla="*/ 6374 w 9850"/>
              <a:gd name="connsiteY149" fmla="*/ 8441 h 9956"/>
              <a:gd name="connsiteX150" fmla="*/ 6440 w 9850"/>
              <a:gd name="connsiteY150" fmla="*/ 8413 h 9956"/>
              <a:gd name="connsiteX151" fmla="*/ 6506 w 9850"/>
              <a:gd name="connsiteY151" fmla="*/ 8376 h 9956"/>
              <a:gd name="connsiteX152" fmla="*/ 6570 w 9850"/>
              <a:gd name="connsiteY152" fmla="*/ 8327 h 9956"/>
              <a:gd name="connsiteX153" fmla="*/ 6634 w 9850"/>
              <a:gd name="connsiteY153" fmla="*/ 8270 h 9956"/>
              <a:gd name="connsiteX154" fmla="*/ 6697 w 9850"/>
              <a:gd name="connsiteY154" fmla="*/ 8203 h 9956"/>
              <a:gd name="connsiteX155" fmla="*/ 6728 w 9850"/>
              <a:gd name="connsiteY155" fmla="*/ 8165 h 9956"/>
              <a:gd name="connsiteX156" fmla="*/ 6756 w 9850"/>
              <a:gd name="connsiteY156" fmla="*/ 8129 h 9956"/>
              <a:gd name="connsiteX157" fmla="*/ 6806 w 9850"/>
              <a:gd name="connsiteY157" fmla="*/ 8057 h 9956"/>
              <a:gd name="connsiteX158" fmla="*/ 6847 w 9850"/>
              <a:gd name="connsiteY158" fmla="*/ 7978 h 9956"/>
              <a:gd name="connsiteX159" fmla="*/ 6884 w 9850"/>
              <a:gd name="connsiteY159" fmla="*/ 7896 h 9956"/>
              <a:gd name="connsiteX160" fmla="*/ 6928 w 9850"/>
              <a:gd name="connsiteY160" fmla="*/ 7771 h 9956"/>
              <a:gd name="connsiteX161" fmla="*/ 6972 w 9850"/>
              <a:gd name="connsiteY161" fmla="*/ 7592 h 9956"/>
              <a:gd name="connsiteX162" fmla="*/ 7001 w 9850"/>
              <a:gd name="connsiteY162" fmla="*/ 7407 h 9956"/>
              <a:gd name="connsiteX163" fmla="*/ 7018 w 9850"/>
              <a:gd name="connsiteY163" fmla="*/ 7215 h 9956"/>
              <a:gd name="connsiteX164" fmla="*/ 7033 w 9850"/>
              <a:gd name="connsiteY164" fmla="*/ 6920 h 9956"/>
              <a:gd name="connsiteX165" fmla="*/ 7041 w 9850"/>
              <a:gd name="connsiteY165" fmla="*/ 6725 h 9956"/>
              <a:gd name="connsiteX166" fmla="*/ 7053 w 9850"/>
              <a:gd name="connsiteY166" fmla="*/ 6460 h 9956"/>
              <a:gd name="connsiteX167" fmla="*/ 7065 w 9850"/>
              <a:gd name="connsiteY167" fmla="*/ 5929 h 9956"/>
              <a:gd name="connsiteX168" fmla="*/ 7065 w 9850"/>
              <a:gd name="connsiteY168" fmla="*/ 5396 h 9956"/>
              <a:gd name="connsiteX169" fmla="*/ 7056 w 9850"/>
              <a:gd name="connsiteY169" fmla="*/ 4865 h 9956"/>
              <a:gd name="connsiteX170" fmla="*/ 7047 w 9850"/>
              <a:gd name="connsiteY170" fmla="*/ 4600 h 9956"/>
              <a:gd name="connsiteX171" fmla="*/ 7044 w 9850"/>
              <a:gd name="connsiteY171" fmla="*/ 4538 h 9956"/>
              <a:gd name="connsiteX172" fmla="*/ 7032 w 9850"/>
              <a:gd name="connsiteY172" fmla="*/ 4410 h 9956"/>
              <a:gd name="connsiteX173" fmla="*/ 7014 w 9850"/>
              <a:gd name="connsiteY173" fmla="*/ 4286 h 9956"/>
              <a:gd name="connsiteX174" fmla="*/ 6987 w 9850"/>
              <a:gd name="connsiteY174" fmla="*/ 4167 h 9956"/>
              <a:gd name="connsiteX175" fmla="*/ 6958 w 9850"/>
              <a:gd name="connsiteY175" fmla="*/ 4049 h 9956"/>
              <a:gd name="connsiteX176" fmla="*/ 6920 w 9850"/>
              <a:gd name="connsiteY176" fmla="*/ 3938 h 9956"/>
              <a:gd name="connsiteX177" fmla="*/ 6876 w 9850"/>
              <a:gd name="connsiteY177" fmla="*/ 3830 h 9956"/>
              <a:gd name="connsiteX178" fmla="*/ 6827 w 9850"/>
              <a:gd name="connsiteY178" fmla="*/ 3728 h 9956"/>
              <a:gd name="connsiteX179" fmla="*/ 6771 w 9850"/>
              <a:gd name="connsiteY179" fmla="*/ 3635 h 9956"/>
              <a:gd name="connsiteX180" fmla="*/ 6711 w 9850"/>
              <a:gd name="connsiteY180" fmla="*/ 3548 h 9956"/>
              <a:gd name="connsiteX181" fmla="*/ 6645 w 9850"/>
              <a:gd name="connsiteY181" fmla="*/ 3472 h 9956"/>
              <a:gd name="connsiteX182" fmla="*/ 6574 w 9850"/>
              <a:gd name="connsiteY182" fmla="*/ 3403 h 9956"/>
              <a:gd name="connsiteX183" fmla="*/ 6499 w 9850"/>
              <a:gd name="connsiteY183" fmla="*/ 3345 h 9956"/>
              <a:gd name="connsiteX184" fmla="*/ 6418 w 9850"/>
              <a:gd name="connsiteY184" fmla="*/ 3296 h 9956"/>
              <a:gd name="connsiteX185" fmla="*/ 6333 w 9850"/>
              <a:gd name="connsiteY185" fmla="*/ 3262 h 9956"/>
              <a:gd name="connsiteX186" fmla="*/ 6243 w 9850"/>
              <a:gd name="connsiteY186" fmla="*/ 3239 h 9956"/>
              <a:gd name="connsiteX187" fmla="*/ 6197 w 9850"/>
              <a:gd name="connsiteY187" fmla="*/ 3234 h 9956"/>
              <a:gd name="connsiteX188" fmla="*/ 6172 w 9850"/>
              <a:gd name="connsiteY188" fmla="*/ 3233 h 9956"/>
              <a:gd name="connsiteX189" fmla="*/ 6124 w 9850"/>
              <a:gd name="connsiteY189" fmla="*/ 3238 h 9956"/>
              <a:gd name="connsiteX190" fmla="*/ 6075 w 9850"/>
              <a:gd name="connsiteY190" fmla="*/ 3252 h 9956"/>
              <a:gd name="connsiteX191" fmla="*/ 6028 w 9850"/>
              <a:gd name="connsiteY191" fmla="*/ 3277 h 9956"/>
              <a:gd name="connsiteX192" fmla="*/ 5985 w 9850"/>
              <a:gd name="connsiteY192" fmla="*/ 3310 h 9956"/>
              <a:gd name="connsiteX193" fmla="*/ 5947 w 9850"/>
              <a:gd name="connsiteY193" fmla="*/ 3354 h 9956"/>
              <a:gd name="connsiteX194" fmla="*/ 5916 w 9850"/>
              <a:gd name="connsiteY194" fmla="*/ 3406 h 9956"/>
              <a:gd name="connsiteX195" fmla="*/ 5893 w 9850"/>
              <a:gd name="connsiteY195" fmla="*/ 3464 h 9956"/>
              <a:gd name="connsiteX196" fmla="*/ 5885 w 9850"/>
              <a:gd name="connsiteY196" fmla="*/ 3497 h 9956"/>
              <a:gd name="connsiteX197" fmla="*/ 5881 w 9850"/>
              <a:gd name="connsiteY197" fmla="*/ 3523 h 9956"/>
              <a:gd name="connsiteX198" fmla="*/ 5876 w 9850"/>
              <a:gd name="connsiteY198" fmla="*/ 3574 h 9956"/>
              <a:gd name="connsiteX199" fmla="*/ 5880 w 9850"/>
              <a:gd name="connsiteY199" fmla="*/ 3653 h 9956"/>
              <a:gd name="connsiteX200" fmla="*/ 5900 w 9850"/>
              <a:gd name="connsiteY200" fmla="*/ 3756 h 9956"/>
              <a:gd name="connsiteX201" fmla="*/ 5938 w 9850"/>
              <a:gd name="connsiteY201" fmla="*/ 3849 h 9956"/>
              <a:gd name="connsiteX202" fmla="*/ 5961 w 9850"/>
              <a:gd name="connsiteY202" fmla="*/ 3890 h 9956"/>
              <a:gd name="connsiteX203" fmla="*/ 6007 w 9850"/>
              <a:gd name="connsiteY203" fmla="*/ 3961 h 9956"/>
              <a:gd name="connsiteX204" fmla="*/ 6098 w 9850"/>
              <a:gd name="connsiteY204" fmla="*/ 4079 h 9956"/>
              <a:gd name="connsiteX205" fmla="*/ 6194 w 9850"/>
              <a:gd name="connsiteY205" fmla="*/ 4176 h 9956"/>
              <a:gd name="connsiteX206" fmla="*/ 6291 w 9850"/>
              <a:gd name="connsiteY206" fmla="*/ 4251 h 9956"/>
              <a:gd name="connsiteX207" fmla="*/ 6390 w 9850"/>
              <a:gd name="connsiteY207" fmla="*/ 4302 h 9956"/>
              <a:gd name="connsiteX208" fmla="*/ 6489 w 9850"/>
              <a:gd name="connsiteY208" fmla="*/ 4334 h 9956"/>
              <a:gd name="connsiteX209" fmla="*/ 6589 w 9850"/>
              <a:gd name="connsiteY209" fmla="*/ 4347 h 9956"/>
              <a:gd name="connsiteX210" fmla="*/ 6690 w 9850"/>
              <a:gd name="connsiteY210" fmla="*/ 4337 h 9956"/>
              <a:gd name="connsiteX211" fmla="*/ 6789 w 9850"/>
              <a:gd name="connsiteY211" fmla="*/ 4312 h 9956"/>
              <a:gd name="connsiteX212" fmla="*/ 6889 w 9850"/>
              <a:gd name="connsiteY212" fmla="*/ 4269 h 9956"/>
              <a:gd name="connsiteX213" fmla="*/ 6986 w 9850"/>
              <a:gd name="connsiteY213" fmla="*/ 4212 h 9956"/>
              <a:gd name="connsiteX214" fmla="*/ 7081 w 9850"/>
              <a:gd name="connsiteY214" fmla="*/ 4139 h 9956"/>
              <a:gd name="connsiteX215" fmla="*/ 7173 w 9850"/>
              <a:gd name="connsiteY215" fmla="*/ 4050 h 9956"/>
              <a:gd name="connsiteX216" fmla="*/ 7262 w 9850"/>
              <a:gd name="connsiteY216" fmla="*/ 3951 h 9956"/>
              <a:gd name="connsiteX217" fmla="*/ 7348 w 9850"/>
              <a:gd name="connsiteY217" fmla="*/ 3839 h 9956"/>
              <a:gd name="connsiteX218" fmla="*/ 7428 w 9850"/>
              <a:gd name="connsiteY218" fmla="*/ 3714 h 9956"/>
              <a:gd name="connsiteX219" fmla="*/ 7467 w 9850"/>
              <a:gd name="connsiteY219" fmla="*/ 3647 h 9956"/>
              <a:gd name="connsiteX220" fmla="*/ 7535 w 9850"/>
              <a:gd name="connsiteY220" fmla="*/ 3524 h 9956"/>
              <a:gd name="connsiteX221" fmla="*/ 7659 w 9850"/>
              <a:gd name="connsiteY221" fmla="*/ 3264 h 9956"/>
              <a:gd name="connsiteX222" fmla="*/ 7765 w 9850"/>
              <a:gd name="connsiteY222" fmla="*/ 2985 h 9956"/>
              <a:gd name="connsiteX223" fmla="*/ 7831 w 9850"/>
              <a:gd name="connsiteY223" fmla="*/ 2768 h 9956"/>
              <a:gd name="connsiteX224" fmla="*/ 7869 w 9850"/>
              <a:gd name="connsiteY224" fmla="*/ 2620 h 9956"/>
              <a:gd name="connsiteX225" fmla="*/ 7901 w 9850"/>
              <a:gd name="connsiteY225" fmla="*/ 2470 h 9956"/>
              <a:gd name="connsiteX226" fmla="*/ 7928 w 9850"/>
              <a:gd name="connsiteY226" fmla="*/ 2315 h 9956"/>
              <a:gd name="connsiteX227" fmla="*/ 7948 w 9850"/>
              <a:gd name="connsiteY227" fmla="*/ 2162 h 9956"/>
              <a:gd name="connsiteX228" fmla="*/ 7961 w 9850"/>
              <a:gd name="connsiteY228" fmla="*/ 2006 h 9956"/>
              <a:gd name="connsiteX229" fmla="*/ 7969 w 9850"/>
              <a:gd name="connsiteY229" fmla="*/ 1849 h 9956"/>
              <a:gd name="connsiteX230" fmla="*/ 7967 w 9850"/>
              <a:gd name="connsiteY230" fmla="*/ 1693 h 9956"/>
              <a:gd name="connsiteX231" fmla="*/ 7959 w 9850"/>
              <a:gd name="connsiteY231" fmla="*/ 1534 h 9956"/>
              <a:gd name="connsiteX232" fmla="*/ 7945 w 9850"/>
              <a:gd name="connsiteY232" fmla="*/ 1378 h 9956"/>
              <a:gd name="connsiteX233" fmla="*/ 7934 w 9850"/>
              <a:gd name="connsiteY233" fmla="*/ 1299 h 9956"/>
              <a:gd name="connsiteX234" fmla="*/ 7916 w 9850"/>
              <a:gd name="connsiteY234" fmla="*/ 1193 h 9956"/>
              <a:gd name="connsiteX235" fmla="*/ 7893 w 9850"/>
              <a:gd name="connsiteY235" fmla="*/ 1018 h 9956"/>
              <a:gd name="connsiteX236" fmla="*/ 7884 w 9850"/>
              <a:gd name="connsiteY236" fmla="*/ 898 h 9956"/>
              <a:gd name="connsiteX237" fmla="*/ 7886 w 9850"/>
              <a:gd name="connsiteY237" fmla="*/ 782 h 9956"/>
              <a:gd name="connsiteX238" fmla="*/ 7904 w 9850"/>
              <a:gd name="connsiteY238" fmla="*/ 673 h 9956"/>
              <a:gd name="connsiteX239" fmla="*/ 7931 w 9850"/>
              <a:gd name="connsiteY239" fmla="*/ 601 h 9956"/>
              <a:gd name="connsiteX240" fmla="*/ 7954 w 9850"/>
              <a:gd name="connsiteY240" fmla="*/ 556 h 9956"/>
              <a:gd name="connsiteX241" fmla="*/ 7985 w 9850"/>
              <a:gd name="connsiteY241" fmla="*/ 517 h 9956"/>
              <a:gd name="connsiteX242" fmla="*/ 8021 w 9850"/>
              <a:gd name="connsiteY242" fmla="*/ 483 h 9956"/>
              <a:gd name="connsiteX243" fmla="*/ 8041 w 9850"/>
              <a:gd name="connsiteY243" fmla="*/ 469 h 9956"/>
              <a:gd name="connsiteX244" fmla="*/ 8075 w 9850"/>
              <a:gd name="connsiteY244" fmla="*/ 449 h 9956"/>
              <a:gd name="connsiteX245" fmla="*/ 8141 w 9850"/>
              <a:gd name="connsiteY245" fmla="*/ 435 h 9956"/>
              <a:gd name="connsiteX246" fmla="*/ 8206 w 9850"/>
              <a:gd name="connsiteY246" fmla="*/ 444 h 9956"/>
              <a:gd name="connsiteX247" fmla="*/ 8273 w 9850"/>
              <a:gd name="connsiteY247" fmla="*/ 476 h 9956"/>
              <a:gd name="connsiteX248" fmla="*/ 8337 w 9850"/>
              <a:gd name="connsiteY248" fmla="*/ 522 h 9956"/>
              <a:gd name="connsiteX249" fmla="*/ 8395 w 9850"/>
              <a:gd name="connsiteY249" fmla="*/ 583 h 9956"/>
              <a:gd name="connsiteX250" fmla="*/ 8448 w 9850"/>
              <a:gd name="connsiteY250" fmla="*/ 651 h 9956"/>
              <a:gd name="connsiteX251" fmla="*/ 8492 w 9850"/>
              <a:gd name="connsiteY251" fmla="*/ 722 h 9956"/>
              <a:gd name="connsiteX252" fmla="*/ 8512 w 9850"/>
              <a:gd name="connsiteY252" fmla="*/ 758 h 9956"/>
              <a:gd name="connsiteX253" fmla="*/ 8593 w 9850"/>
              <a:gd name="connsiteY253" fmla="*/ 929 h 9956"/>
              <a:gd name="connsiteX254" fmla="*/ 8728 w 9850"/>
              <a:gd name="connsiteY254" fmla="*/ 1210 h 9956"/>
              <a:gd name="connsiteX255" fmla="*/ 8799 w 9850"/>
              <a:gd name="connsiteY255" fmla="*/ 1334 h 9956"/>
              <a:gd name="connsiteX256" fmla="*/ 8851 w 9850"/>
              <a:gd name="connsiteY256" fmla="*/ 1408 h 9956"/>
              <a:gd name="connsiteX257" fmla="*/ 8904 w 9850"/>
              <a:gd name="connsiteY257" fmla="*/ 1472 h 9956"/>
              <a:gd name="connsiteX258" fmla="*/ 8959 w 9850"/>
              <a:gd name="connsiteY258" fmla="*/ 1519 h 9956"/>
              <a:gd name="connsiteX259" fmla="*/ 9018 w 9850"/>
              <a:gd name="connsiteY259" fmla="*/ 1551 h 9956"/>
              <a:gd name="connsiteX260" fmla="*/ 9078 w 9850"/>
              <a:gd name="connsiteY260" fmla="*/ 1564 h 9956"/>
              <a:gd name="connsiteX261" fmla="*/ 9141 w 9850"/>
              <a:gd name="connsiteY261" fmla="*/ 1556 h 9956"/>
              <a:gd name="connsiteX262" fmla="*/ 9208 w 9850"/>
              <a:gd name="connsiteY262" fmla="*/ 1524 h 9956"/>
              <a:gd name="connsiteX263" fmla="*/ 9278 w 9850"/>
              <a:gd name="connsiteY263" fmla="*/ 1466 h 9956"/>
              <a:gd name="connsiteX264" fmla="*/ 9352 w 9850"/>
              <a:gd name="connsiteY264" fmla="*/ 1376 h 9956"/>
              <a:gd name="connsiteX265" fmla="*/ 9390 w 9850"/>
              <a:gd name="connsiteY265" fmla="*/ 1319 h 9956"/>
              <a:gd name="connsiteX266" fmla="*/ 9427 w 9850"/>
              <a:gd name="connsiteY266" fmla="*/ 1256 h 9956"/>
              <a:gd name="connsiteX267" fmla="*/ 9492 w 9850"/>
              <a:gd name="connsiteY267" fmla="*/ 1119 h 9956"/>
              <a:gd name="connsiteX268" fmla="*/ 9546 w 9850"/>
              <a:gd name="connsiteY268" fmla="*/ 969 h 9956"/>
              <a:gd name="connsiteX269" fmla="*/ 9591 w 9850"/>
              <a:gd name="connsiteY269" fmla="*/ 814 h 9956"/>
              <a:gd name="connsiteX270" fmla="*/ 9612 w 9850"/>
              <a:gd name="connsiteY270" fmla="*/ 737 h 9956"/>
              <a:gd name="connsiteX271" fmla="*/ 9660 w 9850"/>
              <a:gd name="connsiteY271" fmla="*/ 550 h 9956"/>
              <a:gd name="connsiteX272" fmla="*/ 9743 w 9850"/>
              <a:gd name="connsiteY272" fmla="*/ 262 h 9956"/>
              <a:gd name="connsiteX273" fmla="*/ 9810 w 9850"/>
              <a:gd name="connsiteY273" fmla="*/ 83 h 9956"/>
              <a:gd name="connsiteX274" fmla="*/ 9850 w 9850"/>
              <a:gd name="connsiteY274" fmla="*/ 0 h 9956"/>
              <a:gd name="connsiteX0" fmla="*/ 0 w 9847"/>
              <a:gd name="connsiteY0" fmla="*/ 9942 h 9942"/>
              <a:gd name="connsiteX1" fmla="*/ 154 w 9847"/>
              <a:gd name="connsiteY1" fmla="*/ 9872 h 9942"/>
              <a:gd name="connsiteX2" fmla="*/ 303 w 9847"/>
              <a:gd name="connsiteY2" fmla="*/ 9787 h 9942"/>
              <a:gd name="connsiteX3" fmla="*/ 448 w 9847"/>
              <a:gd name="connsiteY3" fmla="*/ 9686 h 9942"/>
              <a:gd name="connsiteX4" fmla="*/ 588 w 9847"/>
              <a:gd name="connsiteY4" fmla="*/ 9573 h 9942"/>
              <a:gd name="connsiteX5" fmla="*/ 720 w 9847"/>
              <a:gd name="connsiteY5" fmla="*/ 9448 h 9942"/>
              <a:gd name="connsiteX6" fmla="*/ 844 w 9847"/>
              <a:gd name="connsiteY6" fmla="*/ 9307 h 9942"/>
              <a:gd name="connsiteX7" fmla="*/ 957 w 9847"/>
              <a:gd name="connsiteY7" fmla="*/ 9153 h 9942"/>
              <a:gd name="connsiteX8" fmla="*/ 1058 w 9847"/>
              <a:gd name="connsiteY8" fmla="*/ 8987 h 9942"/>
              <a:gd name="connsiteX9" fmla="*/ 1145 w 9847"/>
              <a:gd name="connsiteY9" fmla="*/ 8805 h 9942"/>
              <a:gd name="connsiteX10" fmla="*/ 1219 w 9847"/>
              <a:gd name="connsiteY10" fmla="*/ 8612 h 9942"/>
              <a:gd name="connsiteX11" fmla="*/ 1274 w 9847"/>
              <a:gd name="connsiteY11" fmla="*/ 8403 h 9942"/>
              <a:gd name="connsiteX12" fmla="*/ 1295 w 9847"/>
              <a:gd name="connsiteY12" fmla="*/ 8294 h 9942"/>
              <a:gd name="connsiteX13" fmla="*/ 1309 w 9847"/>
              <a:gd name="connsiteY13" fmla="*/ 8205 h 9942"/>
              <a:gd name="connsiteX14" fmla="*/ 1324 w 9847"/>
              <a:gd name="connsiteY14" fmla="*/ 8024 h 9942"/>
              <a:gd name="connsiteX15" fmla="*/ 1326 w 9847"/>
              <a:gd name="connsiteY15" fmla="*/ 7846 h 9942"/>
              <a:gd name="connsiteX16" fmla="*/ 1311 w 9847"/>
              <a:gd name="connsiteY16" fmla="*/ 7668 h 9942"/>
              <a:gd name="connsiteX17" fmla="*/ 1281 w 9847"/>
              <a:gd name="connsiteY17" fmla="*/ 7495 h 9942"/>
              <a:gd name="connsiteX18" fmla="*/ 1233 w 9847"/>
              <a:gd name="connsiteY18" fmla="*/ 7329 h 9942"/>
              <a:gd name="connsiteX19" fmla="*/ 1171 w 9847"/>
              <a:gd name="connsiteY19" fmla="*/ 7175 h 9942"/>
              <a:gd name="connsiteX20" fmla="*/ 1089 w 9847"/>
              <a:gd name="connsiteY20" fmla="*/ 7030 h 9942"/>
              <a:gd name="connsiteX21" fmla="*/ 1041 w 9847"/>
              <a:gd name="connsiteY21" fmla="*/ 6962 h 9942"/>
              <a:gd name="connsiteX22" fmla="*/ 1010 w 9847"/>
              <a:gd name="connsiteY22" fmla="*/ 6923 h 9942"/>
              <a:gd name="connsiteX23" fmla="*/ 946 w 9847"/>
              <a:gd name="connsiteY23" fmla="*/ 6861 h 9942"/>
              <a:gd name="connsiteX24" fmla="*/ 885 w 9847"/>
              <a:gd name="connsiteY24" fmla="*/ 6816 h 9942"/>
              <a:gd name="connsiteX25" fmla="*/ 824 w 9847"/>
              <a:gd name="connsiteY25" fmla="*/ 6789 h 9942"/>
              <a:gd name="connsiteX26" fmla="*/ 765 w 9847"/>
              <a:gd name="connsiteY26" fmla="*/ 6778 h 9942"/>
              <a:gd name="connsiteX27" fmla="*/ 707 w 9847"/>
              <a:gd name="connsiteY27" fmla="*/ 6783 h 9942"/>
              <a:gd name="connsiteX28" fmla="*/ 652 w 9847"/>
              <a:gd name="connsiteY28" fmla="*/ 6802 h 9942"/>
              <a:gd name="connsiteX29" fmla="*/ 602 w 9847"/>
              <a:gd name="connsiteY29" fmla="*/ 6834 h 9942"/>
              <a:gd name="connsiteX30" fmla="*/ 557 w 9847"/>
              <a:gd name="connsiteY30" fmla="*/ 6879 h 9942"/>
              <a:gd name="connsiteX31" fmla="*/ 517 w 9847"/>
              <a:gd name="connsiteY31" fmla="*/ 6938 h 9942"/>
              <a:gd name="connsiteX32" fmla="*/ 483 w 9847"/>
              <a:gd name="connsiteY32" fmla="*/ 7007 h 9942"/>
              <a:gd name="connsiteX33" fmla="*/ 455 w 9847"/>
              <a:gd name="connsiteY33" fmla="*/ 7086 h 9942"/>
              <a:gd name="connsiteX34" fmla="*/ 436 w 9847"/>
              <a:gd name="connsiteY34" fmla="*/ 7175 h 9942"/>
              <a:gd name="connsiteX35" fmla="*/ 424 w 9847"/>
              <a:gd name="connsiteY35" fmla="*/ 7268 h 9942"/>
              <a:gd name="connsiteX36" fmla="*/ 421 w 9847"/>
              <a:gd name="connsiteY36" fmla="*/ 7372 h 9942"/>
              <a:gd name="connsiteX37" fmla="*/ 428 w 9847"/>
              <a:gd name="connsiteY37" fmla="*/ 7480 h 9942"/>
              <a:gd name="connsiteX38" fmla="*/ 434 w 9847"/>
              <a:gd name="connsiteY38" fmla="*/ 7536 h 9942"/>
              <a:gd name="connsiteX39" fmla="*/ 449 w 9847"/>
              <a:gd name="connsiteY39" fmla="*/ 7631 h 9942"/>
              <a:gd name="connsiteX40" fmla="*/ 493 w 9847"/>
              <a:gd name="connsiteY40" fmla="*/ 7813 h 9942"/>
              <a:gd name="connsiteX41" fmla="*/ 551 w 9847"/>
              <a:gd name="connsiteY41" fmla="*/ 7987 h 9942"/>
              <a:gd name="connsiteX42" fmla="*/ 622 w 9847"/>
              <a:gd name="connsiteY42" fmla="*/ 8155 h 9942"/>
              <a:gd name="connsiteX43" fmla="*/ 707 w 9847"/>
              <a:gd name="connsiteY43" fmla="*/ 8313 h 9942"/>
              <a:gd name="connsiteX44" fmla="*/ 800 w 9847"/>
              <a:gd name="connsiteY44" fmla="*/ 8462 h 9942"/>
              <a:gd name="connsiteX45" fmla="*/ 902 w 9847"/>
              <a:gd name="connsiteY45" fmla="*/ 8601 h 9942"/>
              <a:gd name="connsiteX46" fmla="*/ 1015 w 9847"/>
              <a:gd name="connsiteY46" fmla="*/ 8729 h 9942"/>
              <a:gd name="connsiteX47" fmla="*/ 1132 w 9847"/>
              <a:gd name="connsiteY47" fmla="*/ 8848 h 9942"/>
              <a:gd name="connsiteX48" fmla="*/ 1256 w 9847"/>
              <a:gd name="connsiteY48" fmla="*/ 8953 h 9942"/>
              <a:gd name="connsiteX49" fmla="*/ 1382 w 9847"/>
              <a:gd name="connsiteY49" fmla="*/ 9044 h 9942"/>
              <a:gd name="connsiteX50" fmla="*/ 1512 w 9847"/>
              <a:gd name="connsiteY50" fmla="*/ 9124 h 9942"/>
              <a:gd name="connsiteX51" fmla="*/ 1641 w 9847"/>
              <a:gd name="connsiteY51" fmla="*/ 9190 h 9942"/>
              <a:gd name="connsiteX52" fmla="*/ 1772 w 9847"/>
              <a:gd name="connsiteY52" fmla="*/ 9241 h 9942"/>
              <a:gd name="connsiteX53" fmla="*/ 1902 w 9847"/>
              <a:gd name="connsiteY53" fmla="*/ 9275 h 9942"/>
              <a:gd name="connsiteX54" fmla="*/ 2028 w 9847"/>
              <a:gd name="connsiteY54" fmla="*/ 9296 h 9942"/>
              <a:gd name="connsiteX55" fmla="*/ 2089 w 9847"/>
              <a:gd name="connsiteY55" fmla="*/ 9297 h 9942"/>
              <a:gd name="connsiteX56" fmla="*/ 2159 w 9847"/>
              <a:gd name="connsiteY56" fmla="*/ 9296 h 9942"/>
              <a:gd name="connsiteX57" fmla="*/ 2298 w 9847"/>
              <a:gd name="connsiteY57" fmla="*/ 9274 h 9942"/>
              <a:gd name="connsiteX58" fmla="*/ 2428 w 9847"/>
              <a:gd name="connsiteY58" fmla="*/ 9226 h 9942"/>
              <a:gd name="connsiteX59" fmla="*/ 2554 w 9847"/>
              <a:gd name="connsiteY59" fmla="*/ 9153 h 9942"/>
              <a:gd name="connsiteX60" fmla="*/ 2667 w 9847"/>
              <a:gd name="connsiteY60" fmla="*/ 9056 h 9942"/>
              <a:gd name="connsiteX61" fmla="*/ 2769 w 9847"/>
              <a:gd name="connsiteY61" fmla="*/ 8932 h 9942"/>
              <a:gd name="connsiteX62" fmla="*/ 2835 w 9847"/>
              <a:gd name="connsiteY62" fmla="*/ 8825 h 9942"/>
              <a:gd name="connsiteX63" fmla="*/ 2874 w 9847"/>
              <a:gd name="connsiteY63" fmla="*/ 8744 h 9942"/>
              <a:gd name="connsiteX64" fmla="*/ 2909 w 9847"/>
              <a:gd name="connsiteY64" fmla="*/ 8658 h 9942"/>
              <a:gd name="connsiteX65" fmla="*/ 2941 w 9847"/>
              <a:gd name="connsiteY65" fmla="*/ 8566 h 9942"/>
              <a:gd name="connsiteX66" fmla="*/ 2954 w 9847"/>
              <a:gd name="connsiteY66" fmla="*/ 8516 h 9942"/>
              <a:gd name="connsiteX67" fmla="*/ 2972 w 9847"/>
              <a:gd name="connsiteY67" fmla="*/ 8439 h 9942"/>
              <a:gd name="connsiteX68" fmla="*/ 2999 w 9847"/>
              <a:gd name="connsiteY68" fmla="*/ 8285 h 9942"/>
              <a:gd name="connsiteX69" fmla="*/ 3013 w 9847"/>
              <a:gd name="connsiteY69" fmla="*/ 8142 h 9942"/>
              <a:gd name="connsiteX70" fmla="*/ 3017 w 9847"/>
              <a:gd name="connsiteY70" fmla="*/ 8001 h 9942"/>
              <a:gd name="connsiteX71" fmla="*/ 3009 w 9847"/>
              <a:gd name="connsiteY71" fmla="*/ 7868 h 9942"/>
              <a:gd name="connsiteX72" fmla="*/ 2992 w 9847"/>
              <a:gd name="connsiteY72" fmla="*/ 7738 h 9942"/>
              <a:gd name="connsiteX73" fmla="*/ 2967 w 9847"/>
              <a:gd name="connsiteY73" fmla="*/ 7609 h 9942"/>
              <a:gd name="connsiteX74" fmla="*/ 2933 w 9847"/>
              <a:gd name="connsiteY74" fmla="*/ 7485 h 9942"/>
              <a:gd name="connsiteX75" fmla="*/ 2872 w 9847"/>
              <a:gd name="connsiteY75" fmla="*/ 7303 h 9942"/>
              <a:gd name="connsiteX76" fmla="*/ 2774 w 9847"/>
              <a:gd name="connsiteY76" fmla="*/ 7065 h 9942"/>
              <a:gd name="connsiteX77" fmla="*/ 2607 w 9847"/>
              <a:gd name="connsiteY77" fmla="*/ 6710 h 9942"/>
              <a:gd name="connsiteX78" fmla="*/ 2494 w 9847"/>
              <a:gd name="connsiteY78" fmla="*/ 6463 h 9942"/>
              <a:gd name="connsiteX79" fmla="*/ 2337 w 9847"/>
              <a:gd name="connsiteY79" fmla="*/ 6129 h 9942"/>
              <a:gd name="connsiteX80" fmla="*/ 2050 w 9847"/>
              <a:gd name="connsiteY80" fmla="*/ 5519 h 9942"/>
              <a:gd name="connsiteX81" fmla="*/ 1909 w 9847"/>
              <a:gd name="connsiteY81" fmla="*/ 5188 h 9942"/>
              <a:gd name="connsiteX82" fmla="*/ 1821 w 9847"/>
              <a:gd name="connsiteY82" fmla="*/ 4962 h 9942"/>
              <a:gd name="connsiteX83" fmla="*/ 1740 w 9847"/>
              <a:gd name="connsiteY83" fmla="*/ 4732 h 9942"/>
              <a:gd name="connsiteX84" fmla="*/ 1673 w 9847"/>
              <a:gd name="connsiteY84" fmla="*/ 4503 h 9942"/>
              <a:gd name="connsiteX85" fmla="*/ 1620 w 9847"/>
              <a:gd name="connsiteY85" fmla="*/ 4270 h 9942"/>
              <a:gd name="connsiteX86" fmla="*/ 1582 w 9847"/>
              <a:gd name="connsiteY86" fmla="*/ 4041 h 9942"/>
              <a:gd name="connsiteX87" fmla="*/ 1565 w 9847"/>
              <a:gd name="connsiteY87" fmla="*/ 3817 h 9942"/>
              <a:gd name="connsiteX88" fmla="*/ 1568 w 9847"/>
              <a:gd name="connsiteY88" fmla="*/ 3651 h 9942"/>
              <a:gd name="connsiteX89" fmla="*/ 1576 w 9847"/>
              <a:gd name="connsiteY89" fmla="*/ 3544 h 9942"/>
              <a:gd name="connsiteX90" fmla="*/ 1591 w 9847"/>
              <a:gd name="connsiteY90" fmla="*/ 3437 h 9942"/>
              <a:gd name="connsiteX91" fmla="*/ 1615 w 9847"/>
              <a:gd name="connsiteY91" fmla="*/ 3333 h 9942"/>
              <a:gd name="connsiteX92" fmla="*/ 1642 w 9847"/>
              <a:gd name="connsiteY92" fmla="*/ 3231 h 9942"/>
              <a:gd name="connsiteX93" fmla="*/ 1681 w 9847"/>
              <a:gd name="connsiteY93" fmla="*/ 3132 h 9942"/>
              <a:gd name="connsiteX94" fmla="*/ 1702 w 9847"/>
              <a:gd name="connsiteY94" fmla="*/ 3085 h 9942"/>
              <a:gd name="connsiteX95" fmla="*/ 1734 w 9847"/>
              <a:gd name="connsiteY95" fmla="*/ 3015 h 9942"/>
              <a:gd name="connsiteX96" fmla="*/ 1807 w 9847"/>
              <a:gd name="connsiteY96" fmla="*/ 2899 h 9942"/>
              <a:gd name="connsiteX97" fmla="*/ 1892 w 9847"/>
              <a:gd name="connsiteY97" fmla="*/ 2798 h 9942"/>
              <a:gd name="connsiteX98" fmla="*/ 1983 w 9847"/>
              <a:gd name="connsiteY98" fmla="*/ 2714 h 9942"/>
              <a:gd name="connsiteX99" fmla="*/ 2082 w 9847"/>
              <a:gd name="connsiteY99" fmla="*/ 2644 h 9942"/>
              <a:gd name="connsiteX100" fmla="*/ 2188 w 9847"/>
              <a:gd name="connsiteY100" fmla="*/ 2588 h 9942"/>
              <a:gd name="connsiteX101" fmla="*/ 2298 w 9847"/>
              <a:gd name="connsiteY101" fmla="*/ 2548 h 9942"/>
              <a:gd name="connsiteX102" fmla="*/ 2411 w 9847"/>
              <a:gd name="connsiteY102" fmla="*/ 2520 h 9942"/>
              <a:gd name="connsiteX103" fmla="*/ 2527 w 9847"/>
              <a:gd name="connsiteY103" fmla="*/ 2504 h 9942"/>
              <a:gd name="connsiteX104" fmla="*/ 2645 w 9847"/>
              <a:gd name="connsiteY104" fmla="*/ 2499 h 9942"/>
              <a:gd name="connsiteX105" fmla="*/ 2763 w 9847"/>
              <a:gd name="connsiteY105" fmla="*/ 2505 h 9942"/>
              <a:gd name="connsiteX106" fmla="*/ 2878 w 9847"/>
              <a:gd name="connsiteY106" fmla="*/ 2522 h 9942"/>
              <a:gd name="connsiteX107" fmla="*/ 2992 w 9847"/>
              <a:gd name="connsiteY107" fmla="*/ 2548 h 9942"/>
              <a:gd name="connsiteX108" fmla="*/ 3103 w 9847"/>
              <a:gd name="connsiteY108" fmla="*/ 2582 h 9942"/>
              <a:gd name="connsiteX109" fmla="*/ 3208 w 9847"/>
              <a:gd name="connsiteY109" fmla="*/ 2623 h 9942"/>
              <a:gd name="connsiteX110" fmla="*/ 3307 w 9847"/>
              <a:gd name="connsiteY110" fmla="*/ 2673 h 9942"/>
              <a:gd name="connsiteX111" fmla="*/ 3355 w 9847"/>
              <a:gd name="connsiteY111" fmla="*/ 2701 h 9942"/>
              <a:gd name="connsiteX112" fmla="*/ 3408 w 9847"/>
              <a:gd name="connsiteY112" fmla="*/ 2734 h 9942"/>
              <a:gd name="connsiteX113" fmla="*/ 3514 w 9847"/>
              <a:gd name="connsiteY113" fmla="*/ 2808 h 9942"/>
              <a:gd name="connsiteX114" fmla="*/ 3616 w 9847"/>
              <a:gd name="connsiteY114" fmla="*/ 2891 h 9942"/>
              <a:gd name="connsiteX115" fmla="*/ 3716 w 9847"/>
              <a:gd name="connsiteY115" fmla="*/ 2980 h 9942"/>
              <a:gd name="connsiteX116" fmla="*/ 3860 w 9847"/>
              <a:gd name="connsiteY116" fmla="*/ 3128 h 9942"/>
              <a:gd name="connsiteX117" fmla="*/ 4042 w 9847"/>
              <a:gd name="connsiteY117" fmla="*/ 3348 h 9942"/>
              <a:gd name="connsiteX118" fmla="*/ 4207 w 9847"/>
              <a:gd name="connsiteY118" fmla="*/ 3593 h 9942"/>
              <a:gd name="connsiteX119" fmla="*/ 4357 w 9847"/>
              <a:gd name="connsiteY119" fmla="*/ 3857 h 9942"/>
              <a:gd name="connsiteX120" fmla="*/ 4493 w 9847"/>
              <a:gd name="connsiteY120" fmla="*/ 4137 h 9942"/>
              <a:gd name="connsiteX121" fmla="*/ 4608 w 9847"/>
              <a:gd name="connsiteY121" fmla="*/ 4429 h 9942"/>
              <a:gd name="connsiteX122" fmla="*/ 4658 w 9847"/>
              <a:gd name="connsiteY122" fmla="*/ 4582 h 9942"/>
              <a:gd name="connsiteX123" fmla="*/ 4695 w 9847"/>
              <a:gd name="connsiteY123" fmla="*/ 4694 h 9942"/>
              <a:gd name="connsiteX124" fmla="*/ 4756 w 9847"/>
              <a:gd name="connsiteY124" fmla="*/ 4924 h 9942"/>
              <a:gd name="connsiteX125" fmla="*/ 4806 w 9847"/>
              <a:gd name="connsiteY125" fmla="*/ 5157 h 9942"/>
              <a:gd name="connsiteX126" fmla="*/ 4849 w 9847"/>
              <a:gd name="connsiteY126" fmla="*/ 5393 h 9942"/>
              <a:gd name="connsiteX127" fmla="*/ 4905 w 9847"/>
              <a:gd name="connsiteY127" fmla="*/ 5750 h 9942"/>
              <a:gd name="connsiteX128" fmla="*/ 4973 w 9847"/>
              <a:gd name="connsiteY128" fmla="*/ 6228 h 9942"/>
              <a:gd name="connsiteX129" fmla="*/ 5029 w 9847"/>
              <a:gd name="connsiteY129" fmla="*/ 6581 h 9942"/>
              <a:gd name="connsiteX130" fmla="*/ 5071 w 9847"/>
              <a:gd name="connsiteY130" fmla="*/ 6814 h 9942"/>
              <a:gd name="connsiteX131" fmla="*/ 5122 w 9847"/>
              <a:gd name="connsiteY131" fmla="*/ 7041 h 9942"/>
              <a:gd name="connsiteX132" fmla="*/ 5182 w 9847"/>
              <a:gd name="connsiteY132" fmla="*/ 7265 h 9942"/>
              <a:gd name="connsiteX133" fmla="*/ 5254 w 9847"/>
              <a:gd name="connsiteY133" fmla="*/ 7484 h 9942"/>
              <a:gd name="connsiteX134" fmla="*/ 5340 w 9847"/>
              <a:gd name="connsiteY134" fmla="*/ 7693 h 9942"/>
              <a:gd name="connsiteX135" fmla="*/ 5443 w 9847"/>
              <a:gd name="connsiteY135" fmla="*/ 7897 h 9942"/>
              <a:gd name="connsiteX136" fmla="*/ 5563 w 9847"/>
              <a:gd name="connsiteY136" fmla="*/ 8090 h 9942"/>
              <a:gd name="connsiteX137" fmla="*/ 5631 w 9847"/>
              <a:gd name="connsiteY137" fmla="*/ 8182 h 9942"/>
              <a:gd name="connsiteX138" fmla="*/ 5660 w 9847"/>
              <a:gd name="connsiteY138" fmla="*/ 8221 h 9942"/>
              <a:gd name="connsiteX139" fmla="*/ 5724 w 9847"/>
              <a:gd name="connsiteY139" fmla="*/ 8290 h 9942"/>
              <a:gd name="connsiteX140" fmla="*/ 5787 w 9847"/>
              <a:gd name="connsiteY140" fmla="*/ 8350 h 9942"/>
              <a:gd name="connsiteX141" fmla="*/ 5852 w 9847"/>
              <a:gd name="connsiteY141" fmla="*/ 8402 h 9942"/>
              <a:gd name="connsiteX142" fmla="*/ 5916 w 9847"/>
              <a:gd name="connsiteY142" fmla="*/ 8442 h 9942"/>
              <a:gd name="connsiteX143" fmla="*/ 5983 w 9847"/>
              <a:gd name="connsiteY143" fmla="*/ 8472 h 9942"/>
              <a:gd name="connsiteX144" fmla="*/ 6049 w 9847"/>
              <a:gd name="connsiteY144" fmla="*/ 8493 h 9942"/>
              <a:gd name="connsiteX145" fmla="*/ 6117 w 9847"/>
              <a:gd name="connsiteY145" fmla="*/ 8505 h 9942"/>
              <a:gd name="connsiteX146" fmla="*/ 6184 w 9847"/>
              <a:gd name="connsiteY146" fmla="*/ 8505 h 9942"/>
              <a:gd name="connsiteX147" fmla="*/ 6251 w 9847"/>
              <a:gd name="connsiteY147" fmla="*/ 8497 h 9942"/>
              <a:gd name="connsiteX148" fmla="*/ 6318 w 9847"/>
              <a:gd name="connsiteY148" fmla="*/ 8478 h 9942"/>
              <a:gd name="connsiteX149" fmla="*/ 6385 w 9847"/>
              <a:gd name="connsiteY149" fmla="*/ 8450 h 9942"/>
              <a:gd name="connsiteX150" fmla="*/ 6452 w 9847"/>
              <a:gd name="connsiteY150" fmla="*/ 8413 h 9942"/>
              <a:gd name="connsiteX151" fmla="*/ 6517 w 9847"/>
              <a:gd name="connsiteY151" fmla="*/ 8364 h 9942"/>
              <a:gd name="connsiteX152" fmla="*/ 6582 w 9847"/>
              <a:gd name="connsiteY152" fmla="*/ 8307 h 9942"/>
              <a:gd name="connsiteX153" fmla="*/ 6646 w 9847"/>
              <a:gd name="connsiteY153" fmla="*/ 8239 h 9942"/>
              <a:gd name="connsiteX154" fmla="*/ 6677 w 9847"/>
              <a:gd name="connsiteY154" fmla="*/ 8201 h 9942"/>
              <a:gd name="connsiteX155" fmla="*/ 6706 w 9847"/>
              <a:gd name="connsiteY155" fmla="*/ 8165 h 9942"/>
              <a:gd name="connsiteX156" fmla="*/ 6757 w 9847"/>
              <a:gd name="connsiteY156" fmla="*/ 8093 h 9942"/>
              <a:gd name="connsiteX157" fmla="*/ 6798 w 9847"/>
              <a:gd name="connsiteY157" fmla="*/ 8013 h 9942"/>
              <a:gd name="connsiteX158" fmla="*/ 6836 w 9847"/>
              <a:gd name="connsiteY158" fmla="*/ 7931 h 9942"/>
              <a:gd name="connsiteX159" fmla="*/ 6881 w 9847"/>
              <a:gd name="connsiteY159" fmla="*/ 7805 h 9942"/>
              <a:gd name="connsiteX160" fmla="*/ 6925 w 9847"/>
              <a:gd name="connsiteY160" fmla="*/ 7626 h 9942"/>
              <a:gd name="connsiteX161" fmla="*/ 6955 w 9847"/>
              <a:gd name="connsiteY161" fmla="*/ 7440 h 9942"/>
              <a:gd name="connsiteX162" fmla="*/ 6972 w 9847"/>
              <a:gd name="connsiteY162" fmla="*/ 7247 h 9942"/>
              <a:gd name="connsiteX163" fmla="*/ 6987 w 9847"/>
              <a:gd name="connsiteY163" fmla="*/ 6951 h 9942"/>
              <a:gd name="connsiteX164" fmla="*/ 6995 w 9847"/>
              <a:gd name="connsiteY164" fmla="*/ 6755 h 9942"/>
              <a:gd name="connsiteX165" fmla="*/ 7007 w 9847"/>
              <a:gd name="connsiteY165" fmla="*/ 6489 h 9942"/>
              <a:gd name="connsiteX166" fmla="*/ 7020 w 9847"/>
              <a:gd name="connsiteY166" fmla="*/ 5955 h 9942"/>
              <a:gd name="connsiteX167" fmla="*/ 7020 w 9847"/>
              <a:gd name="connsiteY167" fmla="*/ 5420 h 9942"/>
              <a:gd name="connsiteX168" fmla="*/ 7010 w 9847"/>
              <a:gd name="connsiteY168" fmla="*/ 4887 h 9942"/>
              <a:gd name="connsiteX169" fmla="*/ 7001 w 9847"/>
              <a:gd name="connsiteY169" fmla="*/ 4620 h 9942"/>
              <a:gd name="connsiteX170" fmla="*/ 6998 w 9847"/>
              <a:gd name="connsiteY170" fmla="*/ 4558 h 9942"/>
              <a:gd name="connsiteX171" fmla="*/ 6986 w 9847"/>
              <a:gd name="connsiteY171" fmla="*/ 4429 h 9942"/>
              <a:gd name="connsiteX172" fmla="*/ 6968 w 9847"/>
              <a:gd name="connsiteY172" fmla="*/ 4305 h 9942"/>
              <a:gd name="connsiteX173" fmla="*/ 6940 w 9847"/>
              <a:gd name="connsiteY173" fmla="*/ 4185 h 9942"/>
              <a:gd name="connsiteX174" fmla="*/ 6911 w 9847"/>
              <a:gd name="connsiteY174" fmla="*/ 4067 h 9942"/>
              <a:gd name="connsiteX175" fmla="*/ 6872 w 9847"/>
              <a:gd name="connsiteY175" fmla="*/ 3955 h 9942"/>
              <a:gd name="connsiteX176" fmla="*/ 6828 w 9847"/>
              <a:gd name="connsiteY176" fmla="*/ 3847 h 9942"/>
              <a:gd name="connsiteX177" fmla="*/ 6778 w 9847"/>
              <a:gd name="connsiteY177" fmla="*/ 3744 h 9942"/>
              <a:gd name="connsiteX178" fmla="*/ 6721 w 9847"/>
              <a:gd name="connsiteY178" fmla="*/ 3651 h 9942"/>
              <a:gd name="connsiteX179" fmla="*/ 6660 w 9847"/>
              <a:gd name="connsiteY179" fmla="*/ 3564 h 9942"/>
              <a:gd name="connsiteX180" fmla="*/ 6593 w 9847"/>
              <a:gd name="connsiteY180" fmla="*/ 3487 h 9942"/>
              <a:gd name="connsiteX181" fmla="*/ 6521 w 9847"/>
              <a:gd name="connsiteY181" fmla="*/ 3418 h 9942"/>
              <a:gd name="connsiteX182" fmla="*/ 6445 w 9847"/>
              <a:gd name="connsiteY182" fmla="*/ 3360 h 9942"/>
              <a:gd name="connsiteX183" fmla="*/ 6363 w 9847"/>
              <a:gd name="connsiteY183" fmla="*/ 3311 h 9942"/>
              <a:gd name="connsiteX184" fmla="*/ 6276 w 9847"/>
              <a:gd name="connsiteY184" fmla="*/ 3276 h 9942"/>
              <a:gd name="connsiteX185" fmla="*/ 6185 w 9847"/>
              <a:gd name="connsiteY185" fmla="*/ 3253 h 9942"/>
              <a:gd name="connsiteX186" fmla="*/ 6138 w 9847"/>
              <a:gd name="connsiteY186" fmla="*/ 3248 h 9942"/>
              <a:gd name="connsiteX187" fmla="*/ 6113 w 9847"/>
              <a:gd name="connsiteY187" fmla="*/ 3247 h 9942"/>
              <a:gd name="connsiteX188" fmla="*/ 6064 w 9847"/>
              <a:gd name="connsiteY188" fmla="*/ 3252 h 9942"/>
              <a:gd name="connsiteX189" fmla="*/ 6015 w 9847"/>
              <a:gd name="connsiteY189" fmla="*/ 3266 h 9942"/>
              <a:gd name="connsiteX190" fmla="*/ 5967 w 9847"/>
              <a:gd name="connsiteY190" fmla="*/ 3291 h 9942"/>
              <a:gd name="connsiteX191" fmla="*/ 5923 w 9847"/>
              <a:gd name="connsiteY191" fmla="*/ 3325 h 9942"/>
              <a:gd name="connsiteX192" fmla="*/ 5885 w 9847"/>
              <a:gd name="connsiteY192" fmla="*/ 3369 h 9942"/>
              <a:gd name="connsiteX193" fmla="*/ 5853 w 9847"/>
              <a:gd name="connsiteY193" fmla="*/ 3421 h 9942"/>
              <a:gd name="connsiteX194" fmla="*/ 5830 w 9847"/>
              <a:gd name="connsiteY194" fmla="*/ 3479 h 9942"/>
              <a:gd name="connsiteX195" fmla="*/ 5822 w 9847"/>
              <a:gd name="connsiteY195" fmla="*/ 3512 h 9942"/>
              <a:gd name="connsiteX196" fmla="*/ 5818 w 9847"/>
              <a:gd name="connsiteY196" fmla="*/ 3539 h 9942"/>
              <a:gd name="connsiteX197" fmla="*/ 5812 w 9847"/>
              <a:gd name="connsiteY197" fmla="*/ 3590 h 9942"/>
              <a:gd name="connsiteX198" fmla="*/ 5817 w 9847"/>
              <a:gd name="connsiteY198" fmla="*/ 3669 h 9942"/>
              <a:gd name="connsiteX199" fmla="*/ 5837 w 9847"/>
              <a:gd name="connsiteY199" fmla="*/ 3773 h 9942"/>
              <a:gd name="connsiteX200" fmla="*/ 5875 w 9847"/>
              <a:gd name="connsiteY200" fmla="*/ 3866 h 9942"/>
              <a:gd name="connsiteX201" fmla="*/ 5899 w 9847"/>
              <a:gd name="connsiteY201" fmla="*/ 3907 h 9942"/>
              <a:gd name="connsiteX202" fmla="*/ 5945 w 9847"/>
              <a:gd name="connsiteY202" fmla="*/ 3979 h 9942"/>
              <a:gd name="connsiteX203" fmla="*/ 6038 w 9847"/>
              <a:gd name="connsiteY203" fmla="*/ 4097 h 9942"/>
              <a:gd name="connsiteX204" fmla="*/ 6135 w 9847"/>
              <a:gd name="connsiteY204" fmla="*/ 4194 h 9942"/>
              <a:gd name="connsiteX205" fmla="*/ 6234 w 9847"/>
              <a:gd name="connsiteY205" fmla="*/ 4270 h 9942"/>
              <a:gd name="connsiteX206" fmla="*/ 6334 w 9847"/>
              <a:gd name="connsiteY206" fmla="*/ 4321 h 9942"/>
              <a:gd name="connsiteX207" fmla="*/ 6435 w 9847"/>
              <a:gd name="connsiteY207" fmla="*/ 4353 h 9942"/>
              <a:gd name="connsiteX208" fmla="*/ 6536 w 9847"/>
              <a:gd name="connsiteY208" fmla="*/ 4366 h 9942"/>
              <a:gd name="connsiteX209" fmla="*/ 6639 w 9847"/>
              <a:gd name="connsiteY209" fmla="*/ 4356 h 9942"/>
              <a:gd name="connsiteX210" fmla="*/ 6739 w 9847"/>
              <a:gd name="connsiteY210" fmla="*/ 4331 h 9942"/>
              <a:gd name="connsiteX211" fmla="*/ 6841 w 9847"/>
              <a:gd name="connsiteY211" fmla="*/ 4288 h 9942"/>
              <a:gd name="connsiteX212" fmla="*/ 6939 w 9847"/>
              <a:gd name="connsiteY212" fmla="*/ 4231 h 9942"/>
              <a:gd name="connsiteX213" fmla="*/ 7036 w 9847"/>
              <a:gd name="connsiteY213" fmla="*/ 4157 h 9942"/>
              <a:gd name="connsiteX214" fmla="*/ 7129 w 9847"/>
              <a:gd name="connsiteY214" fmla="*/ 4068 h 9942"/>
              <a:gd name="connsiteX215" fmla="*/ 7220 w 9847"/>
              <a:gd name="connsiteY215" fmla="*/ 3968 h 9942"/>
              <a:gd name="connsiteX216" fmla="*/ 7307 w 9847"/>
              <a:gd name="connsiteY216" fmla="*/ 3856 h 9942"/>
              <a:gd name="connsiteX217" fmla="*/ 7388 w 9847"/>
              <a:gd name="connsiteY217" fmla="*/ 3730 h 9942"/>
              <a:gd name="connsiteX218" fmla="*/ 7428 w 9847"/>
              <a:gd name="connsiteY218" fmla="*/ 3663 h 9942"/>
              <a:gd name="connsiteX219" fmla="*/ 7497 w 9847"/>
              <a:gd name="connsiteY219" fmla="*/ 3540 h 9942"/>
              <a:gd name="connsiteX220" fmla="*/ 7623 w 9847"/>
              <a:gd name="connsiteY220" fmla="*/ 3278 h 9942"/>
              <a:gd name="connsiteX221" fmla="*/ 7730 w 9847"/>
              <a:gd name="connsiteY221" fmla="*/ 2998 h 9942"/>
              <a:gd name="connsiteX222" fmla="*/ 7797 w 9847"/>
              <a:gd name="connsiteY222" fmla="*/ 2780 h 9942"/>
              <a:gd name="connsiteX223" fmla="*/ 7836 w 9847"/>
              <a:gd name="connsiteY223" fmla="*/ 2632 h 9942"/>
              <a:gd name="connsiteX224" fmla="*/ 7868 w 9847"/>
              <a:gd name="connsiteY224" fmla="*/ 2481 h 9942"/>
              <a:gd name="connsiteX225" fmla="*/ 7896 w 9847"/>
              <a:gd name="connsiteY225" fmla="*/ 2325 h 9942"/>
              <a:gd name="connsiteX226" fmla="*/ 7916 w 9847"/>
              <a:gd name="connsiteY226" fmla="*/ 2172 h 9942"/>
              <a:gd name="connsiteX227" fmla="*/ 7929 w 9847"/>
              <a:gd name="connsiteY227" fmla="*/ 2015 h 9942"/>
              <a:gd name="connsiteX228" fmla="*/ 7937 w 9847"/>
              <a:gd name="connsiteY228" fmla="*/ 1857 h 9942"/>
              <a:gd name="connsiteX229" fmla="*/ 7935 w 9847"/>
              <a:gd name="connsiteY229" fmla="*/ 1700 h 9942"/>
              <a:gd name="connsiteX230" fmla="*/ 7927 w 9847"/>
              <a:gd name="connsiteY230" fmla="*/ 1541 h 9942"/>
              <a:gd name="connsiteX231" fmla="*/ 7913 w 9847"/>
              <a:gd name="connsiteY231" fmla="*/ 1384 h 9942"/>
              <a:gd name="connsiteX232" fmla="*/ 7902 w 9847"/>
              <a:gd name="connsiteY232" fmla="*/ 1305 h 9942"/>
              <a:gd name="connsiteX233" fmla="*/ 7884 w 9847"/>
              <a:gd name="connsiteY233" fmla="*/ 1198 h 9942"/>
              <a:gd name="connsiteX234" fmla="*/ 7860 w 9847"/>
              <a:gd name="connsiteY234" fmla="*/ 1022 h 9942"/>
              <a:gd name="connsiteX235" fmla="*/ 7851 w 9847"/>
              <a:gd name="connsiteY235" fmla="*/ 902 h 9942"/>
              <a:gd name="connsiteX236" fmla="*/ 7853 w 9847"/>
              <a:gd name="connsiteY236" fmla="*/ 785 h 9942"/>
              <a:gd name="connsiteX237" fmla="*/ 7871 w 9847"/>
              <a:gd name="connsiteY237" fmla="*/ 676 h 9942"/>
              <a:gd name="connsiteX238" fmla="*/ 7899 w 9847"/>
              <a:gd name="connsiteY238" fmla="*/ 604 h 9942"/>
              <a:gd name="connsiteX239" fmla="*/ 7922 w 9847"/>
              <a:gd name="connsiteY239" fmla="*/ 558 h 9942"/>
              <a:gd name="connsiteX240" fmla="*/ 7954 w 9847"/>
              <a:gd name="connsiteY240" fmla="*/ 519 h 9942"/>
              <a:gd name="connsiteX241" fmla="*/ 7990 w 9847"/>
              <a:gd name="connsiteY241" fmla="*/ 485 h 9942"/>
              <a:gd name="connsiteX242" fmla="*/ 8010 w 9847"/>
              <a:gd name="connsiteY242" fmla="*/ 471 h 9942"/>
              <a:gd name="connsiteX243" fmla="*/ 8045 w 9847"/>
              <a:gd name="connsiteY243" fmla="*/ 451 h 9942"/>
              <a:gd name="connsiteX244" fmla="*/ 8112 w 9847"/>
              <a:gd name="connsiteY244" fmla="*/ 437 h 9942"/>
              <a:gd name="connsiteX245" fmla="*/ 8178 w 9847"/>
              <a:gd name="connsiteY245" fmla="*/ 446 h 9942"/>
              <a:gd name="connsiteX246" fmla="*/ 8246 w 9847"/>
              <a:gd name="connsiteY246" fmla="*/ 478 h 9942"/>
              <a:gd name="connsiteX247" fmla="*/ 8311 w 9847"/>
              <a:gd name="connsiteY247" fmla="*/ 524 h 9942"/>
              <a:gd name="connsiteX248" fmla="*/ 8370 w 9847"/>
              <a:gd name="connsiteY248" fmla="*/ 586 h 9942"/>
              <a:gd name="connsiteX249" fmla="*/ 8424 w 9847"/>
              <a:gd name="connsiteY249" fmla="*/ 654 h 9942"/>
              <a:gd name="connsiteX250" fmla="*/ 8468 w 9847"/>
              <a:gd name="connsiteY250" fmla="*/ 725 h 9942"/>
              <a:gd name="connsiteX251" fmla="*/ 8489 w 9847"/>
              <a:gd name="connsiteY251" fmla="*/ 761 h 9942"/>
              <a:gd name="connsiteX252" fmla="*/ 8571 w 9847"/>
              <a:gd name="connsiteY252" fmla="*/ 933 h 9942"/>
              <a:gd name="connsiteX253" fmla="*/ 8708 w 9847"/>
              <a:gd name="connsiteY253" fmla="*/ 1215 h 9942"/>
              <a:gd name="connsiteX254" fmla="*/ 8780 w 9847"/>
              <a:gd name="connsiteY254" fmla="*/ 1340 h 9942"/>
              <a:gd name="connsiteX255" fmla="*/ 8833 w 9847"/>
              <a:gd name="connsiteY255" fmla="*/ 1414 h 9942"/>
              <a:gd name="connsiteX256" fmla="*/ 8887 w 9847"/>
              <a:gd name="connsiteY256" fmla="*/ 1479 h 9942"/>
              <a:gd name="connsiteX257" fmla="*/ 8942 w 9847"/>
              <a:gd name="connsiteY257" fmla="*/ 1526 h 9942"/>
              <a:gd name="connsiteX258" fmla="*/ 9002 w 9847"/>
              <a:gd name="connsiteY258" fmla="*/ 1558 h 9942"/>
              <a:gd name="connsiteX259" fmla="*/ 9063 w 9847"/>
              <a:gd name="connsiteY259" fmla="*/ 1571 h 9942"/>
              <a:gd name="connsiteX260" fmla="*/ 9127 w 9847"/>
              <a:gd name="connsiteY260" fmla="*/ 1563 h 9942"/>
              <a:gd name="connsiteX261" fmla="*/ 9195 w 9847"/>
              <a:gd name="connsiteY261" fmla="*/ 1531 h 9942"/>
              <a:gd name="connsiteX262" fmla="*/ 9266 w 9847"/>
              <a:gd name="connsiteY262" fmla="*/ 1472 h 9942"/>
              <a:gd name="connsiteX263" fmla="*/ 9341 w 9847"/>
              <a:gd name="connsiteY263" fmla="*/ 1382 h 9942"/>
              <a:gd name="connsiteX264" fmla="*/ 9380 w 9847"/>
              <a:gd name="connsiteY264" fmla="*/ 1325 h 9942"/>
              <a:gd name="connsiteX265" fmla="*/ 9418 w 9847"/>
              <a:gd name="connsiteY265" fmla="*/ 1262 h 9942"/>
              <a:gd name="connsiteX266" fmla="*/ 9484 w 9847"/>
              <a:gd name="connsiteY266" fmla="*/ 1124 h 9942"/>
              <a:gd name="connsiteX267" fmla="*/ 9538 w 9847"/>
              <a:gd name="connsiteY267" fmla="*/ 973 h 9942"/>
              <a:gd name="connsiteX268" fmla="*/ 9584 w 9847"/>
              <a:gd name="connsiteY268" fmla="*/ 818 h 9942"/>
              <a:gd name="connsiteX269" fmla="*/ 9605 w 9847"/>
              <a:gd name="connsiteY269" fmla="*/ 740 h 9942"/>
              <a:gd name="connsiteX270" fmla="*/ 9654 w 9847"/>
              <a:gd name="connsiteY270" fmla="*/ 552 h 9942"/>
              <a:gd name="connsiteX271" fmla="*/ 9738 w 9847"/>
              <a:gd name="connsiteY271" fmla="*/ 263 h 9942"/>
              <a:gd name="connsiteX272" fmla="*/ 9806 w 9847"/>
              <a:gd name="connsiteY272" fmla="*/ 83 h 9942"/>
              <a:gd name="connsiteX273" fmla="*/ 9847 w 9847"/>
              <a:gd name="connsiteY273" fmla="*/ 0 h 9942"/>
              <a:gd name="connsiteX0" fmla="*/ 0 w 9844"/>
              <a:gd name="connsiteY0" fmla="*/ 9930 h 9930"/>
              <a:gd name="connsiteX1" fmla="*/ 152 w 9844"/>
              <a:gd name="connsiteY1" fmla="*/ 9844 h 9930"/>
              <a:gd name="connsiteX2" fmla="*/ 299 w 9844"/>
              <a:gd name="connsiteY2" fmla="*/ 9743 h 9930"/>
              <a:gd name="connsiteX3" fmla="*/ 441 w 9844"/>
              <a:gd name="connsiteY3" fmla="*/ 9629 h 9930"/>
              <a:gd name="connsiteX4" fmla="*/ 575 w 9844"/>
              <a:gd name="connsiteY4" fmla="*/ 9503 h 9930"/>
              <a:gd name="connsiteX5" fmla="*/ 701 w 9844"/>
              <a:gd name="connsiteY5" fmla="*/ 9361 h 9930"/>
              <a:gd name="connsiteX6" fmla="*/ 816 w 9844"/>
              <a:gd name="connsiteY6" fmla="*/ 9206 h 9930"/>
              <a:gd name="connsiteX7" fmla="*/ 918 w 9844"/>
              <a:gd name="connsiteY7" fmla="*/ 9039 h 9930"/>
              <a:gd name="connsiteX8" fmla="*/ 1007 w 9844"/>
              <a:gd name="connsiteY8" fmla="*/ 8856 h 9930"/>
              <a:gd name="connsiteX9" fmla="*/ 1082 w 9844"/>
              <a:gd name="connsiteY9" fmla="*/ 8662 h 9930"/>
              <a:gd name="connsiteX10" fmla="*/ 1138 w 9844"/>
              <a:gd name="connsiteY10" fmla="*/ 8452 h 9930"/>
              <a:gd name="connsiteX11" fmla="*/ 1159 w 9844"/>
              <a:gd name="connsiteY11" fmla="*/ 8342 h 9930"/>
              <a:gd name="connsiteX12" fmla="*/ 1173 w 9844"/>
              <a:gd name="connsiteY12" fmla="*/ 8253 h 9930"/>
              <a:gd name="connsiteX13" fmla="*/ 1189 w 9844"/>
              <a:gd name="connsiteY13" fmla="*/ 8071 h 9930"/>
              <a:gd name="connsiteX14" fmla="*/ 1191 w 9844"/>
              <a:gd name="connsiteY14" fmla="*/ 7892 h 9930"/>
              <a:gd name="connsiteX15" fmla="*/ 1175 w 9844"/>
              <a:gd name="connsiteY15" fmla="*/ 7713 h 9930"/>
              <a:gd name="connsiteX16" fmla="*/ 1145 w 9844"/>
              <a:gd name="connsiteY16" fmla="*/ 7539 h 9930"/>
              <a:gd name="connsiteX17" fmla="*/ 1096 w 9844"/>
              <a:gd name="connsiteY17" fmla="*/ 7372 h 9930"/>
              <a:gd name="connsiteX18" fmla="*/ 1033 w 9844"/>
              <a:gd name="connsiteY18" fmla="*/ 7217 h 9930"/>
              <a:gd name="connsiteX19" fmla="*/ 950 w 9844"/>
              <a:gd name="connsiteY19" fmla="*/ 7071 h 9930"/>
              <a:gd name="connsiteX20" fmla="*/ 901 w 9844"/>
              <a:gd name="connsiteY20" fmla="*/ 7003 h 9930"/>
              <a:gd name="connsiteX21" fmla="*/ 870 w 9844"/>
              <a:gd name="connsiteY21" fmla="*/ 6963 h 9930"/>
              <a:gd name="connsiteX22" fmla="*/ 805 w 9844"/>
              <a:gd name="connsiteY22" fmla="*/ 6901 h 9930"/>
              <a:gd name="connsiteX23" fmla="*/ 743 w 9844"/>
              <a:gd name="connsiteY23" fmla="*/ 6856 h 9930"/>
              <a:gd name="connsiteX24" fmla="*/ 681 w 9844"/>
              <a:gd name="connsiteY24" fmla="*/ 6829 h 9930"/>
              <a:gd name="connsiteX25" fmla="*/ 621 w 9844"/>
              <a:gd name="connsiteY25" fmla="*/ 6818 h 9930"/>
              <a:gd name="connsiteX26" fmla="*/ 562 w 9844"/>
              <a:gd name="connsiteY26" fmla="*/ 6823 h 9930"/>
              <a:gd name="connsiteX27" fmla="*/ 506 w 9844"/>
              <a:gd name="connsiteY27" fmla="*/ 6842 h 9930"/>
              <a:gd name="connsiteX28" fmla="*/ 455 w 9844"/>
              <a:gd name="connsiteY28" fmla="*/ 6874 h 9930"/>
              <a:gd name="connsiteX29" fmla="*/ 410 w 9844"/>
              <a:gd name="connsiteY29" fmla="*/ 6919 h 9930"/>
              <a:gd name="connsiteX30" fmla="*/ 369 w 9844"/>
              <a:gd name="connsiteY30" fmla="*/ 6978 h 9930"/>
              <a:gd name="connsiteX31" fmla="*/ 335 w 9844"/>
              <a:gd name="connsiteY31" fmla="*/ 7048 h 9930"/>
              <a:gd name="connsiteX32" fmla="*/ 306 w 9844"/>
              <a:gd name="connsiteY32" fmla="*/ 7127 h 9930"/>
              <a:gd name="connsiteX33" fmla="*/ 287 w 9844"/>
              <a:gd name="connsiteY33" fmla="*/ 7217 h 9930"/>
              <a:gd name="connsiteX34" fmla="*/ 275 w 9844"/>
              <a:gd name="connsiteY34" fmla="*/ 7310 h 9930"/>
              <a:gd name="connsiteX35" fmla="*/ 272 w 9844"/>
              <a:gd name="connsiteY35" fmla="*/ 7415 h 9930"/>
              <a:gd name="connsiteX36" fmla="*/ 279 w 9844"/>
              <a:gd name="connsiteY36" fmla="*/ 7524 h 9930"/>
              <a:gd name="connsiteX37" fmla="*/ 285 w 9844"/>
              <a:gd name="connsiteY37" fmla="*/ 7580 h 9930"/>
              <a:gd name="connsiteX38" fmla="*/ 300 w 9844"/>
              <a:gd name="connsiteY38" fmla="*/ 7676 h 9930"/>
              <a:gd name="connsiteX39" fmla="*/ 345 w 9844"/>
              <a:gd name="connsiteY39" fmla="*/ 7859 h 9930"/>
              <a:gd name="connsiteX40" fmla="*/ 404 w 9844"/>
              <a:gd name="connsiteY40" fmla="*/ 8034 h 9930"/>
              <a:gd name="connsiteX41" fmla="*/ 476 w 9844"/>
              <a:gd name="connsiteY41" fmla="*/ 8203 h 9930"/>
              <a:gd name="connsiteX42" fmla="*/ 562 w 9844"/>
              <a:gd name="connsiteY42" fmla="*/ 8361 h 9930"/>
              <a:gd name="connsiteX43" fmla="*/ 656 w 9844"/>
              <a:gd name="connsiteY43" fmla="*/ 8511 h 9930"/>
              <a:gd name="connsiteX44" fmla="*/ 760 w 9844"/>
              <a:gd name="connsiteY44" fmla="*/ 8651 h 9930"/>
              <a:gd name="connsiteX45" fmla="*/ 875 w 9844"/>
              <a:gd name="connsiteY45" fmla="*/ 8780 h 9930"/>
              <a:gd name="connsiteX46" fmla="*/ 994 w 9844"/>
              <a:gd name="connsiteY46" fmla="*/ 8900 h 9930"/>
              <a:gd name="connsiteX47" fmla="*/ 1120 w 9844"/>
              <a:gd name="connsiteY47" fmla="*/ 9005 h 9930"/>
              <a:gd name="connsiteX48" fmla="*/ 1247 w 9844"/>
              <a:gd name="connsiteY48" fmla="*/ 9097 h 9930"/>
              <a:gd name="connsiteX49" fmla="*/ 1379 w 9844"/>
              <a:gd name="connsiteY49" fmla="*/ 9177 h 9930"/>
              <a:gd name="connsiteX50" fmla="*/ 1510 w 9844"/>
              <a:gd name="connsiteY50" fmla="*/ 9244 h 9930"/>
              <a:gd name="connsiteX51" fmla="*/ 1644 w 9844"/>
              <a:gd name="connsiteY51" fmla="*/ 9295 h 9930"/>
              <a:gd name="connsiteX52" fmla="*/ 1776 w 9844"/>
              <a:gd name="connsiteY52" fmla="*/ 9329 h 9930"/>
              <a:gd name="connsiteX53" fmla="*/ 1904 w 9844"/>
              <a:gd name="connsiteY53" fmla="*/ 9350 h 9930"/>
              <a:gd name="connsiteX54" fmla="*/ 1965 w 9844"/>
              <a:gd name="connsiteY54" fmla="*/ 9351 h 9930"/>
              <a:gd name="connsiteX55" fmla="*/ 2037 w 9844"/>
              <a:gd name="connsiteY55" fmla="*/ 9350 h 9930"/>
              <a:gd name="connsiteX56" fmla="*/ 2178 w 9844"/>
              <a:gd name="connsiteY56" fmla="*/ 9328 h 9930"/>
              <a:gd name="connsiteX57" fmla="*/ 2310 w 9844"/>
              <a:gd name="connsiteY57" fmla="*/ 9280 h 9930"/>
              <a:gd name="connsiteX58" fmla="*/ 2438 w 9844"/>
              <a:gd name="connsiteY58" fmla="*/ 9206 h 9930"/>
              <a:gd name="connsiteX59" fmla="*/ 2552 w 9844"/>
              <a:gd name="connsiteY59" fmla="*/ 9109 h 9930"/>
              <a:gd name="connsiteX60" fmla="*/ 2656 w 9844"/>
              <a:gd name="connsiteY60" fmla="*/ 8984 h 9930"/>
              <a:gd name="connsiteX61" fmla="*/ 2723 w 9844"/>
              <a:gd name="connsiteY61" fmla="*/ 8876 h 9930"/>
              <a:gd name="connsiteX62" fmla="*/ 2763 w 9844"/>
              <a:gd name="connsiteY62" fmla="*/ 8795 h 9930"/>
              <a:gd name="connsiteX63" fmla="*/ 2798 w 9844"/>
              <a:gd name="connsiteY63" fmla="*/ 8709 h 9930"/>
              <a:gd name="connsiteX64" fmla="*/ 2831 w 9844"/>
              <a:gd name="connsiteY64" fmla="*/ 8616 h 9930"/>
              <a:gd name="connsiteX65" fmla="*/ 2844 w 9844"/>
              <a:gd name="connsiteY65" fmla="*/ 8566 h 9930"/>
              <a:gd name="connsiteX66" fmla="*/ 2862 w 9844"/>
              <a:gd name="connsiteY66" fmla="*/ 8488 h 9930"/>
              <a:gd name="connsiteX67" fmla="*/ 2890 w 9844"/>
              <a:gd name="connsiteY67" fmla="*/ 8333 h 9930"/>
              <a:gd name="connsiteX68" fmla="*/ 2904 w 9844"/>
              <a:gd name="connsiteY68" fmla="*/ 8189 h 9930"/>
              <a:gd name="connsiteX69" fmla="*/ 2908 w 9844"/>
              <a:gd name="connsiteY69" fmla="*/ 8048 h 9930"/>
              <a:gd name="connsiteX70" fmla="*/ 2900 w 9844"/>
              <a:gd name="connsiteY70" fmla="*/ 7914 h 9930"/>
              <a:gd name="connsiteX71" fmla="*/ 2882 w 9844"/>
              <a:gd name="connsiteY71" fmla="*/ 7783 h 9930"/>
              <a:gd name="connsiteX72" fmla="*/ 2857 w 9844"/>
              <a:gd name="connsiteY72" fmla="*/ 7653 h 9930"/>
              <a:gd name="connsiteX73" fmla="*/ 2823 w 9844"/>
              <a:gd name="connsiteY73" fmla="*/ 7529 h 9930"/>
              <a:gd name="connsiteX74" fmla="*/ 2761 w 9844"/>
              <a:gd name="connsiteY74" fmla="*/ 7346 h 9930"/>
              <a:gd name="connsiteX75" fmla="*/ 2661 w 9844"/>
              <a:gd name="connsiteY75" fmla="*/ 7106 h 9930"/>
              <a:gd name="connsiteX76" fmla="*/ 2492 w 9844"/>
              <a:gd name="connsiteY76" fmla="*/ 6749 h 9930"/>
              <a:gd name="connsiteX77" fmla="*/ 2377 w 9844"/>
              <a:gd name="connsiteY77" fmla="*/ 6501 h 9930"/>
              <a:gd name="connsiteX78" fmla="*/ 2217 w 9844"/>
              <a:gd name="connsiteY78" fmla="*/ 6165 h 9930"/>
              <a:gd name="connsiteX79" fmla="*/ 1926 w 9844"/>
              <a:gd name="connsiteY79" fmla="*/ 5551 h 9930"/>
              <a:gd name="connsiteX80" fmla="*/ 1783 w 9844"/>
              <a:gd name="connsiteY80" fmla="*/ 5218 h 9930"/>
              <a:gd name="connsiteX81" fmla="*/ 1693 w 9844"/>
              <a:gd name="connsiteY81" fmla="*/ 4991 h 9930"/>
              <a:gd name="connsiteX82" fmla="*/ 1611 w 9844"/>
              <a:gd name="connsiteY82" fmla="*/ 4760 h 9930"/>
              <a:gd name="connsiteX83" fmla="*/ 1543 w 9844"/>
              <a:gd name="connsiteY83" fmla="*/ 4529 h 9930"/>
              <a:gd name="connsiteX84" fmla="*/ 1489 w 9844"/>
              <a:gd name="connsiteY84" fmla="*/ 4295 h 9930"/>
              <a:gd name="connsiteX85" fmla="*/ 1451 w 9844"/>
              <a:gd name="connsiteY85" fmla="*/ 4065 h 9930"/>
              <a:gd name="connsiteX86" fmla="*/ 1433 w 9844"/>
              <a:gd name="connsiteY86" fmla="*/ 3839 h 9930"/>
              <a:gd name="connsiteX87" fmla="*/ 1436 w 9844"/>
              <a:gd name="connsiteY87" fmla="*/ 3672 h 9930"/>
              <a:gd name="connsiteX88" fmla="*/ 1444 w 9844"/>
              <a:gd name="connsiteY88" fmla="*/ 3565 h 9930"/>
              <a:gd name="connsiteX89" fmla="*/ 1460 w 9844"/>
              <a:gd name="connsiteY89" fmla="*/ 3457 h 9930"/>
              <a:gd name="connsiteX90" fmla="*/ 1484 w 9844"/>
              <a:gd name="connsiteY90" fmla="*/ 3352 h 9930"/>
              <a:gd name="connsiteX91" fmla="*/ 1512 w 9844"/>
              <a:gd name="connsiteY91" fmla="*/ 3250 h 9930"/>
              <a:gd name="connsiteX92" fmla="*/ 1551 w 9844"/>
              <a:gd name="connsiteY92" fmla="*/ 3150 h 9930"/>
              <a:gd name="connsiteX93" fmla="*/ 1572 w 9844"/>
              <a:gd name="connsiteY93" fmla="*/ 3103 h 9930"/>
              <a:gd name="connsiteX94" fmla="*/ 1605 w 9844"/>
              <a:gd name="connsiteY94" fmla="*/ 3033 h 9930"/>
              <a:gd name="connsiteX95" fmla="*/ 1679 w 9844"/>
              <a:gd name="connsiteY95" fmla="*/ 2916 h 9930"/>
              <a:gd name="connsiteX96" fmla="*/ 1765 w 9844"/>
              <a:gd name="connsiteY96" fmla="*/ 2814 h 9930"/>
              <a:gd name="connsiteX97" fmla="*/ 1858 w 9844"/>
              <a:gd name="connsiteY97" fmla="*/ 2730 h 9930"/>
              <a:gd name="connsiteX98" fmla="*/ 1958 w 9844"/>
              <a:gd name="connsiteY98" fmla="*/ 2659 h 9930"/>
              <a:gd name="connsiteX99" fmla="*/ 2066 w 9844"/>
              <a:gd name="connsiteY99" fmla="*/ 2603 h 9930"/>
              <a:gd name="connsiteX100" fmla="*/ 2178 w 9844"/>
              <a:gd name="connsiteY100" fmla="*/ 2563 h 9930"/>
              <a:gd name="connsiteX101" fmla="*/ 2292 w 9844"/>
              <a:gd name="connsiteY101" fmla="*/ 2535 h 9930"/>
              <a:gd name="connsiteX102" fmla="*/ 2410 w 9844"/>
              <a:gd name="connsiteY102" fmla="*/ 2519 h 9930"/>
              <a:gd name="connsiteX103" fmla="*/ 2530 w 9844"/>
              <a:gd name="connsiteY103" fmla="*/ 2514 h 9930"/>
              <a:gd name="connsiteX104" fmla="*/ 2650 w 9844"/>
              <a:gd name="connsiteY104" fmla="*/ 2520 h 9930"/>
              <a:gd name="connsiteX105" fmla="*/ 2767 w 9844"/>
              <a:gd name="connsiteY105" fmla="*/ 2537 h 9930"/>
              <a:gd name="connsiteX106" fmla="*/ 2882 w 9844"/>
              <a:gd name="connsiteY106" fmla="*/ 2563 h 9930"/>
              <a:gd name="connsiteX107" fmla="*/ 2995 w 9844"/>
              <a:gd name="connsiteY107" fmla="*/ 2597 h 9930"/>
              <a:gd name="connsiteX108" fmla="*/ 3102 w 9844"/>
              <a:gd name="connsiteY108" fmla="*/ 2638 h 9930"/>
              <a:gd name="connsiteX109" fmla="*/ 3202 w 9844"/>
              <a:gd name="connsiteY109" fmla="*/ 2689 h 9930"/>
              <a:gd name="connsiteX110" fmla="*/ 3251 w 9844"/>
              <a:gd name="connsiteY110" fmla="*/ 2717 h 9930"/>
              <a:gd name="connsiteX111" fmla="*/ 3305 w 9844"/>
              <a:gd name="connsiteY111" fmla="*/ 2750 h 9930"/>
              <a:gd name="connsiteX112" fmla="*/ 3413 w 9844"/>
              <a:gd name="connsiteY112" fmla="*/ 2824 h 9930"/>
              <a:gd name="connsiteX113" fmla="*/ 3516 w 9844"/>
              <a:gd name="connsiteY113" fmla="*/ 2908 h 9930"/>
              <a:gd name="connsiteX114" fmla="*/ 3618 w 9844"/>
              <a:gd name="connsiteY114" fmla="*/ 2997 h 9930"/>
              <a:gd name="connsiteX115" fmla="*/ 3764 w 9844"/>
              <a:gd name="connsiteY115" fmla="*/ 3146 h 9930"/>
              <a:gd name="connsiteX116" fmla="*/ 3949 w 9844"/>
              <a:gd name="connsiteY116" fmla="*/ 3368 h 9930"/>
              <a:gd name="connsiteX117" fmla="*/ 4116 w 9844"/>
              <a:gd name="connsiteY117" fmla="*/ 3614 h 9930"/>
              <a:gd name="connsiteX118" fmla="*/ 4269 w 9844"/>
              <a:gd name="connsiteY118" fmla="*/ 3880 h 9930"/>
              <a:gd name="connsiteX119" fmla="*/ 4407 w 9844"/>
              <a:gd name="connsiteY119" fmla="*/ 4161 h 9930"/>
              <a:gd name="connsiteX120" fmla="*/ 4524 w 9844"/>
              <a:gd name="connsiteY120" fmla="*/ 4455 h 9930"/>
              <a:gd name="connsiteX121" fmla="*/ 4574 w 9844"/>
              <a:gd name="connsiteY121" fmla="*/ 4609 h 9930"/>
              <a:gd name="connsiteX122" fmla="*/ 4612 w 9844"/>
              <a:gd name="connsiteY122" fmla="*/ 4721 h 9930"/>
              <a:gd name="connsiteX123" fmla="*/ 4674 w 9844"/>
              <a:gd name="connsiteY123" fmla="*/ 4953 h 9930"/>
              <a:gd name="connsiteX124" fmla="*/ 4725 w 9844"/>
              <a:gd name="connsiteY124" fmla="*/ 5187 h 9930"/>
              <a:gd name="connsiteX125" fmla="*/ 4768 w 9844"/>
              <a:gd name="connsiteY125" fmla="*/ 5424 h 9930"/>
              <a:gd name="connsiteX126" fmla="*/ 4825 w 9844"/>
              <a:gd name="connsiteY126" fmla="*/ 5784 h 9930"/>
              <a:gd name="connsiteX127" fmla="*/ 4894 w 9844"/>
              <a:gd name="connsiteY127" fmla="*/ 6264 h 9930"/>
              <a:gd name="connsiteX128" fmla="*/ 4951 w 9844"/>
              <a:gd name="connsiteY128" fmla="*/ 6619 h 9930"/>
              <a:gd name="connsiteX129" fmla="*/ 4994 w 9844"/>
              <a:gd name="connsiteY129" fmla="*/ 6854 h 9930"/>
              <a:gd name="connsiteX130" fmla="*/ 5046 w 9844"/>
              <a:gd name="connsiteY130" fmla="*/ 7082 h 9930"/>
              <a:gd name="connsiteX131" fmla="*/ 5107 w 9844"/>
              <a:gd name="connsiteY131" fmla="*/ 7307 h 9930"/>
              <a:gd name="connsiteX132" fmla="*/ 5180 w 9844"/>
              <a:gd name="connsiteY132" fmla="*/ 7528 h 9930"/>
              <a:gd name="connsiteX133" fmla="*/ 5267 w 9844"/>
              <a:gd name="connsiteY133" fmla="*/ 7738 h 9930"/>
              <a:gd name="connsiteX134" fmla="*/ 5372 w 9844"/>
              <a:gd name="connsiteY134" fmla="*/ 7943 h 9930"/>
              <a:gd name="connsiteX135" fmla="*/ 5493 w 9844"/>
              <a:gd name="connsiteY135" fmla="*/ 8137 h 9930"/>
              <a:gd name="connsiteX136" fmla="*/ 5562 w 9844"/>
              <a:gd name="connsiteY136" fmla="*/ 8230 h 9930"/>
              <a:gd name="connsiteX137" fmla="*/ 5592 w 9844"/>
              <a:gd name="connsiteY137" fmla="*/ 8269 h 9930"/>
              <a:gd name="connsiteX138" fmla="*/ 5657 w 9844"/>
              <a:gd name="connsiteY138" fmla="*/ 8338 h 9930"/>
              <a:gd name="connsiteX139" fmla="*/ 5721 w 9844"/>
              <a:gd name="connsiteY139" fmla="*/ 8399 h 9930"/>
              <a:gd name="connsiteX140" fmla="*/ 5787 w 9844"/>
              <a:gd name="connsiteY140" fmla="*/ 8451 h 9930"/>
              <a:gd name="connsiteX141" fmla="*/ 5852 w 9844"/>
              <a:gd name="connsiteY141" fmla="*/ 8491 h 9930"/>
              <a:gd name="connsiteX142" fmla="*/ 5920 w 9844"/>
              <a:gd name="connsiteY142" fmla="*/ 8521 h 9930"/>
              <a:gd name="connsiteX143" fmla="*/ 5987 w 9844"/>
              <a:gd name="connsiteY143" fmla="*/ 8543 h 9930"/>
              <a:gd name="connsiteX144" fmla="*/ 6056 w 9844"/>
              <a:gd name="connsiteY144" fmla="*/ 8555 h 9930"/>
              <a:gd name="connsiteX145" fmla="*/ 6124 w 9844"/>
              <a:gd name="connsiteY145" fmla="*/ 8555 h 9930"/>
              <a:gd name="connsiteX146" fmla="*/ 6192 w 9844"/>
              <a:gd name="connsiteY146" fmla="*/ 8547 h 9930"/>
              <a:gd name="connsiteX147" fmla="*/ 6260 w 9844"/>
              <a:gd name="connsiteY147" fmla="*/ 8527 h 9930"/>
              <a:gd name="connsiteX148" fmla="*/ 6328 w 9844"/>
              <a:gd name="connsiteY148" fmla="*/ 8499 h 9930"/>
              <a:gd name="connsiteX149" fmla="*/ 6396 w 9844"/>
              <a:gd name="connsiteY149" fmla="*/ 8462 h 9930"/>
              <a:gd name="connsiteX150" fmla="*/ 6462 w 9844"/>
              <a:gd name="connsiteY150" fmla="*/ 8413 h 9930"/>
              <a:gd name="connsiteX151" fmla="*/ 6528 w 9844"/>
              <a:gd name="connsiteY151" fmla="*/ 8355 h 9930"/>
              <a:gd name="connsiteX152" fmla="*/ 6593 w 9844"/>
              <a:gd name="connsiteY152" fmla="*/ 8287 h 9930"/>
              <a:gd name="connsiteX153" fmla="*/ 6625 w 9844"/>
              <a:gd name="connsiteY153" fmla="*/ 8249 h 9930"/>
              <a:gd name="connsiteX154" fmla="*/ 6654 w 9844"/>
              <a:gd name="connsiteY154" fmla="*/ 8213 h 9930"/>
              <a:gd name="connsiteX155" fmla="*/ 6706 w 9844"/>
              <a:gd name="connsiteY155" fmla="*/ 8140 h 9930"/>
              <a:gd name="connsiteX156" fmla="*/ 6748 w 9844"/>
              <a:gd name="connsiteY156" fmla="*/ 8060 h 9930"/>
              <a:gd name="connsiteX157" fmla="*/ 6786 w 9844"/>
              <a:gd name="connsiteY157" fmla="*/ 7977 h 9930"/>
              <a:gd name="connsiteX158" fmla="*/ 6832 w 9844"/>
              <a:gd name="connsiteY158" fmla="*/ 7851 h 9930"/>
              <a:gd name="connsiteX159" fmla="*/ 6877 w 9844"/>
              <a:gd name="connsiteY159" fmla="*/ 7670 h 9930"/>
              <a:gd name="connsiteX160" fmla="*/ 6907 w 9844"/>
              <a:gd name="connsiteY160" fmla="*/ 7483 h 9930"/>
              <a:gd name="connsiteX161" fmla="*/ 6924 w 9844"/>
              <a:gd name="connsiteY161" fmla="*/ 7289 h 9930"/>
              <a:gd name="connsiteX162" fmla="*/ 6940 w 9844"/>
              <a:gd name="connsiteY162" fmla="*/ 6992 h 9930"/>
              <a:gd name="connsiteX163" fmla="*/ 6948 w 9844"/>
              <a:gd name="connsiteY163" fmla="*/ 6794 h 9930"/>
              <a:gd name="connsiteX164" fmla="*/ 6960 w 9844"/>
              <a:gd name="connsiteY164" fmla="*/ 6527 h 9930"/>
              <a:gd name="connsiteX165" fmla="*/ 6973 w 9844"/>
              <a:gd name="connsiteY165" fmla="*/ 5990 h 9930"/>
              <a:gd name="connsiteX166" fmla="*/ 6973 w 9844"/>
              <a:gd name="connsiteY166" fmla="*/ 5452 h 9930"/>
              <a:gd name="connsiteX167" fmla="*/ 6963 w 9844"/>
              <a:gd name="connsiteY167" fmla="*/ 4916 h 9930"/>
              <a:gd name="connsiteX168" fmla="*/ 6954 w 9844"/>
              <a:gd name="connsiteY168" fmla="*/ 4647 h 9930"/>
              <a:gd name="connsiteX169" fmla="*/ 6951 w 9844"/>
              <a:gd name="connsiteY169" fmla="*/ 4585 h 9930"/>
              <a:gd name="connsiteX170" fmla="*/ 6939 w 9844"/>
              <a:gd name="connsiteY170" fmla="*/ 4455 h 9930"/>
              <a:gd name="connsiteX171" fmla="*/ 6920 w 9844"/>
              <a:gd name="connsiteY171" fmla="*/ 4330 h 9930"/>
              <a:gd name="connsiteX172" fmla="*/ 6892 w 9844"/>
              <a:gd name="connsiteY172" fmla="*/ 4209 h 9930"/>
              <a:gd name="connsiteX173" fmla="*/ 6862 w 9844"/>
              <a:gd name="connsiteY173" fmla="*/ 4091 h 9930"/>
              <a:gd name="connsiteX174" fmla="*/ 6823 w 9844"/>
              <a:gd name="connsiteY174" fmla="*/ 3978 h 9930"/>
              <a:gd name="connsiteX175" fmla="*/ 6778 w 9844"/>
              <a:gd name="connsiteY175" fmla="*/ 3869 h 9930"/>
              <a:gd name="connsiteX176" fmla="*/ 6727 w 9844"/>
              <a:gd name="connsiteY176" fmla="*/ 3766 h 9930"/>
              <a:gd name="connsiteX177" fmla="*/ 6669 w 9844"/>
              <a:gd name="connsiteY177" fmla="*/ 3672 h 9930"/>
              <a:gd name="connsiteX178" fmla="*/ 6607 w 9844"/>
              <a:gd name="connsiteY178" fmla="*/ 3585 h 9930"/>
              <a:gd name="connsiteX179" fmla="*/ 6539 w 9844"/>
              <a:gd name="connsiteY179" fmla="*/ 3507 h 9930"/>
              <a:gd name="connsiteX180" fmla="*/ 6466 w 9844"/>
              <a:gd name="connsiteY180" fmla="*/ 3438 h 9930"/>
              <a:gd name="connsiteX181" fmla="*/ 6389 w 9844"/>
              <a:gd name="connsiteY181" fmla="*/ 3380 h 9930"/>
              <a:gd name="connsiteX182" fmla="*/ 6306 w 9844"/>
              <a:gd name="connsiteY182" fmla="*/ 3330 h 9930"/>
              <a:gd name="connsiteX183" fmla="*/ 6218 w 9844"/>
              <a:gd name="connsiteY183" fmla="*/ 3295 h 9930"/>
              <a:gd name="connsiteX184" fmla="*/ 6125 w 9844"/>
              <a:gd name="connsiteY184" fmla="*/ 3272 h 9930"/>
              <a:gd name="connsiteX185" fmla="*/ 6077 w 9844"/>
              <a:gd name="connsiteY185" fmla="*/ 3267 h 9930"/>
              <a:gd name="connsiteX186" fmla="*/ 6052 w 9844"/>
              <a:gd name="connsiteY186" fmla="*/ 3266 h 9930"/>
              <a:gd name="connsiteX187" fmla="*/ 6002 w 9844"/>
              <a:gd name="connsiteY187" fmla="*/ 3271 h 9930"/>
              <a:gd name="connsiteX188" fmla="*/ 5952 w 9844"/>
              <a:gd name="connsiteY188" fmla="*/ 3285 h 9930"/>
              <a:gd name="connsiteX189" fmla="*/ 5904 w 9844"/>
              <a:gd name="connsiteY189" fmla="*/ 3310 h 9930"/>
              <a:gd name="connsiteX190" fmla="*/ 5859 w 9844"/>
              <a:gd name="connsiteY190" fmla="*/ 3344 h 9930"/>
              <a:gd name="connsiteX191" fmla="*/ 5820 w 9844"/>
              <a:gd name="connsiteY191" fmla="*/ 3389 h 9930"/>
              <a:gd name="connsiteX192" fmla="*/ 5788 w 9844"/>
              <a:gd name="connsiteY192" fmla="*/ 3441 h 9930"/>
              <a:gd name="connsiteX193" fmla="*/ 5765 w 9844"/>
              <a:gd name="connsiteY193" fmla="*/ 3499 h 9930"/>
              <a:gd name="connsiteX194" fmla="*/ 5756 w 9844"/>
              <a:gd name="connsiteY194" fmla="*/ 3532 h 9930"/>
              <a:gd name="connsiteX195" fmla="*/ 5752 w 9844"/>
              <a:gd name="connsiteY195" fmla="*/ 3560 h 9930"/>
              <a:gd name="connsiteX196" fmla="*/ 5746 w 9844"/>
              <a:gd name="connsiteY196" fmla="*/ 3611 h 9930"/>
              <a:gd name="connsiteX197" fmla="*/ 5751 w 9844"/>
              <a:gd name="connsiteY197" fmla="*/ 3690 h 9930"/>
              <a:gd name="connsiteX198" fmla="*/ 5772 w 9844"/>
              <a:gd name="connsiteY198" fmla="*/ 3795 h 9930"/>
              <a:gd name="connsiteX199" fmla="*/ 5810 w 9844"/>
              <a:gd name="connsiteY199" fmla="*/ 3889 h 9930"/>
              <a:gd name="connsiteX200" fmla="*/ 5835 w 9844"/>
              <a:gd name="connsiteY200" fmla="*/ 3930 h 9930"/>
              <a:gd name="connsiteX201" fmla="*/ 5881 w 9844"/>
              <a:gd name="connsiteY201" fmla="*/ 4002 h 9930"/>
              <a:gd name="connsiteX202" fmla="*/ 5976 w 9844"/>
              <a:gd name="connsiteY202" fmla="*/ 4121 h 9930"/>
              <a:gd name="connsiteX203" fmla="*/ 6074 w 9844"/>
              <a:gd name="connsiteY203" fmla="*/ 4218 h 9930"/>
              <a:gd name="connsiteX204" fmla="*/ 6175 w 9844"/>
              <a:gd name="connsiteY204" fmla="*/ 4295 h 9930"/>
              <a:gd name="connsiteX205" fmla="*/ 6276 w 9844"/>
              <a:gd name="connsiteY205" fmla="*/ 4346 h 9930"/>
              <a:gd name="connsiteX206" fmla="*/ 6379 w 9844"/>
              <a:gd name="connsiteY206" fmla="*/ 4378 h 9930"/>
              <a:gd name="connsiteX207" fmla="*/ 6482 w 9844"/>
              <a:gd name="connsiteY207" fmla="*/ 4391 h 9930"/>
              <a:gd name="connsiteX208" fmla="*/ 6586 w 9844"/>
              <a:gd name="connsiteY208" fmla="*/ 4381 h 9930"/>
              <a:gd name="connsiteX209" fmla="*/ 6688 w 9844"/>
              <a:gd name="connsiteY209" fmla="*/ 4356 h 9930"/>
              <a:gd name="connsiteX210" fmla="*/ 6791 w 9844"/>
              <a:gd name="connsiteY210" fmla="*/ 4313 h 9930"/>
              <a:gd name="connsiteX211" fmla="*/ 6891 w 9844"/>
              <a:gd name="connsiteY211" fmla="*/ 4256 h 9930"/>
              <a:gd name="connsiteX212" fmla="*/ 6989 w 9844"/>
              <a:gd name="connsiteY212" fmla="*/ 4181 h 9930"/>
              <a:gd name="connsiteX213" fmla="*/ 7084 w 9844"/>
              <a:gd name="connsiteY213" fmla="*/ 4092 h 9930"/>
              <a:gd name="connsiteX214" fmla="*/ 7176 w 9844"/>
              <a:gd name="connsiteY214" fmla="*/ 3991 h 9930"/>
              <a:gd name="connsiteX215" fmla="*/ 7265 w 9844"/>
              <a:gd name="connsiteY215" fmla="*/ 3878 h 9930"/>
              <a:gd name="connsiteX216" fmla="*/ 7347 w 9844"/>
              <a:gd name="connsiteY216" fmla="*/ 3752 h 9930"/>
              <a:gd name="connsiteX217" fmla="*/ 7387 w 9844"/>
              <a:gd name="connsiteY217" fmla="*/ 3684 h 9930"/>
              <a:gd name="connsiteX218" fmla="*/ 7457 w 9844"/>
              <a:gd name="connsiteY218" fmla="*/ 3561 h 9930"/>
              <a:gd name="connsiteX219" fmla="*/ 7585 w 9844"/>
              <a:gd name="connsiteY219" fmla="*/ 3297 h 9930"/>
              <a:gd name="connsiteX220" fmla="*/ 7694 w 9844"/>
              <a:gd name="connsiteY220" fmla="*/ 3015 h 9930"/>
              <a:gd name="connsiteX221" fmla="*/ 7762 w 9844"/>
              <a:gd name="connsiteY221" fmla="*/ 2796 h 9930"/>
              <a:gd name="connsiteX222" fmla="*/ 7802 w 9844"/>
              <a:gd name="connsiteY222" fmla="*/ 2647 h 9930"/>
              <a:gd name="connsiteX223" fmla="*/ 7834 w 9844"/>
              <a:gd name="connsiteY223" fmla="*/ 2495 h 9930"/>
              <a:gd name="connsiteX224" fmla="*/ 7863 w 9844"/>
              <a:gd name="connsiteY224" fmla="*/ 2339 h 9930"/>
              <a:gd name="connsiteX225" fmla="*/ 7883 w 9844"/>
              <a:gd name="connsiteY225" fmla="*/ 2185 h 9930"/>
              <a:gd name="connsiteX226" fmla="*/ 7896 w 9844"/>
              <a:gd name="connsiteY226" fmla="*/ 2027 h 9930"/>
              <a:gd name="connsiteX227" fmla="*/ 7904 w 9844"/>
              <a:gd name="connsiteY227" fmla="*/ 1868 h 9930"/>
              <a:gd name="connsiteX228" fmla="*/ 7902 w 9844"/>
              <a:gd name="connsiteY228" fmla="*/ 1710 h 9930"/>
              <a:gd name="connsiteX229" fmla="*/ 7894 w 9844"/>
              <a:gd name="connsiteY229" fmla="*/ 1550 h 9930"/>
              <a:gd name="connsiteX230" fmla="*/ 7880 w 9844"/>
              <a:gd name="connsiteY230" fmla="*/ 1392 h 9930"/>
              <a:gd name="connsiteX231" fmla="*/ 7869 w 9844"/>
              <a:gd name="connsiteY231" fmla="*/ 1313 h 9930"/>
              <a:gd name="connsiteX232" fmla="*/ 7850 w 9844"/>
              <a:gd name="connsiteY232" fmla="*/ 1205 h 9930"/>
              <a:gd name="connsiteX233" fmla="*/ 7826 w 9844"/>
              <a:gd name="connsiteY233" fmla="*/ 1028 h 9930"/>
              <a:gd name="connsiteX234" fmla="*/ 7817 w 9844"/>
              <a:gd name="connsiteY234" fmla="*/ 907 h 9930"/>
              <a:gd name="connsiteX235" fmla="*/ 7819 w 9844"/>
              <a:gd name="connsiteY235" fmla="*/ 790 h 9930"/>
              <a:gd name="connsiteX236" fmla="*/ 7837 w 9844"/>
              <a:gd name="connsiteY236" fmla="*/ 680 h 9930"/>
              <a:gd name="connsiteX237" fmla="*/ 7866 w 9844"/>
              <a:gd name="connsiteY237" fmla="*/ 608 h 9930"/>
              <a:gd name="connsiteX238" fmla="*/ 7889 w 9844"/>
              <a:gd name="connsiteY238" fmla="*/ 561 h 9930"/>
              <a:gd name="connsiteX239" fmla="*/ 7922 w 9844"/>
              <a:gd name="connsiteY239" fmla="*/ 522 h 9930"/>
              <a:gd name="connsiteX240" fmla="*/ 7958 w 9844"/>
              <a:gd name="connsiteY240" fmla="*/ 488 h 9930"/>
              <a:gd name="connsiteX241" fmla="*/ 7978 w 9844"/>
              <a:gd name="connsiteY241" fmla="*/ 474 h 9930"/>
              <a:gd name="connsiteX242" fmla="*/ 8014 w 9844"/>
              <a:gd name="connsiteY242" fmla="*/ 454 h 9930"/>
              <a:gd name="connsiteX243" fmla="*/ 8082 w 9844"/>
              <a:gd name="connsiteY243" fmla="*/ 440 h 9930"/>
              <a:gd name="connsiteX244" fmla="*/ 8149 w 9844"/>
              <a:gd name="connsiteY244" fmla="*/ 449 h 9930"/>
              <a:gd name="connsiteX245" fmla="*/ 8218 w 9844"/>
              <a:gd name="connsiteY245" fmla="*/ 481 h 9930"/>
              <a:gd name="connsiteX246" fmla="*/ 8284 w 9844"/>
              <a:gd name="connsiteY246" fmla="*/ 527 h 9930"/>
              <a:gd name="connsiteX247" fmla="*/ 8344 w 9844"/>
              <a:gd name="connsiteY247" fmla="*/ 589 h 9930"/>
              <a:gd name="connsiteX248" fmla="*/ 8399 w 9844"/>
              <a:gd name="connsiteY248" fmla="*/ 658 h 9930"/>
              <a:gd name="connsiteX249" fmla="*/ 8444 w 9844"/>
              <a:gd name="connsiteY249" fmla="*/ 729 h 9930"/>
              <a:gd name="connsiteX250" fmla="*/ 8465 w 9844"/>
              <a:gd name="connsiteY250" fmla="*/ 765 h 9930"/>
              <a:gd name="connsiteX251" fmla="*/ 8548 w 9844"/>
              <a:gd name="connsiteY251" fmla="*/ 938 h 9930"/>
              <a:gd name="connsiteX252" fmla="*/ 8687 w 9844"/>
              <a:gd name="connsiteY252" fmla="*/ 1222 h 9930"/>
              <a:gd name="connsiteX253" fmla="*/ 8760 w 9844"/>
              <a:gd name="connsiteY253" fmla="*/ 1348 h 9930"/>
              <a:gd name="connsiteX254" fmla="*/ 8814 w 9844"/>
              <a:gd name="connsiteY254" fmla="*/ 1422 h 9930"/>
              <a:gd name="connsiteX255" fmla="*/ 8869 w 9844"/>
              <a:gd name="connsiteY255" fmla="*/ 1488 h 9930"/>
              <a:gd name="connsiteX256" fmla="*/ 8925 w 9844"/>
              <a:gd name="connsiteY256" fmla="*/ 1535 h 9930"/>
              <a:gd name="connsiteX257" fmla="*/ 8986 w 9844"/>
              <a:gd name="connsiteY257" fmla="*/ 1567 h 9930"/>
              <a:gd name="connsiteX258" fmla="*/ 9048 w 9844"/>
              <a:gd name="connsiteY258" fmla="*/ 1580 h 9930"/>
              <a:gd name="connsiteX259" fmla="*/ 9113 w 9844"/>
              <a:gd name="connsiteY259" fmla="*/ 1572 h 9930"/>
              <a:gd name="connsiteX260" fmla="*/ 9182 w 9844"/>
              <a:gd name="connsiteY260" fmla="*/ 1540 h 9930"/>
              <a:gd name="connsiteX261" fmla="*/ 9254 w 9844"/>
              <a:gd name="connsiteY261" fmla="*/ 1481 h 9930"/>
              <a:gd name="connsiteX262" fmla="*/ 9330 w 9844"/>
              <a:gd name="connsiteY262" fmla="*/ 1390 h 9930"/>
              <a:gd name="connsiteX263" fmla="*/ 9370 w 9844"/>
              <a:gd name="connsiteY263" fmla="*/ 1333 h 9930"/>
              <a:gd name="connsiteX264" fmla="*/ 9408 w 9844"/>
              <a:gd name="connsiteY264" fmla="*/ 1269 h 9930"/>
              <a:gd name="connsiteX265" fmla="*/ 9475 w 9844"/>
              <a:gd name="connsiteY265" fmla="*/ 1131 h 9930"/>
              <a:gd name="connsiteX266" fmla="*/ 9530 w 9844"/>
              <a:gd name="connsiteY266" fmla="*/ 979 h 9930"/>
              <a:gd name="connsiteX267" fmla="*/ 9577 w 9844"/>
              <a:gd name="connsiteY267" fmla="*/ 823 h 9930"/>
              <a:gd name="connsiteX268" fmla="*/ 9598 w 9844"/>
              <a:gd name="connsiteY268" fmla="*/ 744 h 9930"/>
              <a:gd name="connsiteX269" fmla="*/ 9648 w 9844"/>
              <a:gd name="connsiteY269" fmla="*/ 555 h 9930"/>
              <a:gd name="connsiteX270" fmla="*/ 9733 w 9844"/>
              <a:gd name="connsiteY270" fmla="*/ 265 h 9930"/>
              <a:gd name="connsiteX271" fmla="*/ 9802 w 9844"/>
              <a:gd name="connsiteY271" fmla="*/ 83 h 9930"/>
              <a:gd name="connsiteX272" fmla="*/ 9844 w 9844"/>
              <a:gd name="connsiteY272" fmla="*/ 0 h 9930"/>
              <a:gd name="connsiteX0" fmla="*/ 0 w 9846"/>
              <a:gd name="connsiteY0" fmla="*/ 9913 h 9913"/>
              <a:gd name="connsiteX1" fmla="*/ 150 w 9846"/>
              <a:gd name="connsiteY1" fmla="*/ 9812 h 9913"/>
              <a:gd name="connsiteX2" fmla="*/ 294 w 9846"/>
              <a:gd name="connsiteY2" fmla="*/ 9697 h 9913"/>
              <a:gd name="connsiteX3" fmla="*/ 430 w 9846"/>
              <a:gd name="connsiteY3" fmla="*/ 9570 h 9913"/>
              <a:gd name="connsiteX4" fmla="*/ 558 w 9846"/>
              <a:gd name="connsiteY4" fmla="*/ 9427 h 9913"/>
              <a:gd name="connsiteX5" fmla="*/ 675 w 9846"/>
              <a:gd name="connsiteY5" fmla="*/ 9271 h 9913"/>
              <a:gd name="connsiteX6" fmla="*/ 779 w 9846"/>
              <a:gd name="connsiteY6" fmla="*/ 9103 h 9913"/>
              <a:gd name="connsiteX7" fmla="*/ 869 w 9846"/>
              <a:gd name="connsiteY7" fmla="*/ 8918 h 9913"/>
              <a:gd name="connsiteX8" fmla="*/ 945 w 9846"/>
              <a:gd name="connsiteY8" fmla="*/ 8723 h 9913"/>
              <a:gd name="connsiteX9" fmla="*/ 1002 w 9846"/>
              <a:gd name="connsiteY9" fmla="*/ 8512 h 9913"/>
              <a:gd name="connsiteX10" fmla="*/ 1023 w 9846"/>
              <a:gd name="connsiteY10" fmla="*/ 8401 h 9913"/>
              <a:gd name="connsiteX11" fmla="*/ 1038 w 9846"/>
              <a:gd name="connsiteY11" fmla="*/ 8311 h 9913"/>
              <a:gd name="connsiteX12" fmla="*/ 1054 w 9846"/>
              <a:gd name="connsiteY12" fmla="*/ 8128 h 9913"/>
              <a:gd name="connsiteX13" fmla="*/ 1056 w 9846"/>
              <a:gd name="connsiteY13" fmla="*/ 7948 h 9913"/>
              <a:gd name="connsiteX14" fmla="*/ 1040 w 9846"/>
              <a:gd name="connsiteY14" fmla="*/ 7767 h 9913"/>
              <a:gd name="connsiteX15" fmla="*/ 1009 w 9846"/>
              <a:gd name="connsiteY15" fmla="*/ 7592 h 9913"/>
              <a:gd name="connsiteX16" fmla="*/ 959 w 9846"/>
              <a:gd name="connsiteY16" fmla="*/ 7424 h 9913"/>
              <a:gd name="connsiteX17" fmla="*/ 895 w 9846"/>
              <a:gd name="connsiteY17" fmla="*/ 7268 h 9913"/>
              <a:gd name="connsiteX18" fmla="*/ 811 w 9846"/>
              <a:gd name="connsiteY18" fmla="*/ 7121 h 9913"/>
              <a:gd name="connsiteX19" fmla="*/ 761 w 9846"/>
              <a:gd name="connsiteY19" fmla="*/ 7052 h 9913"/>
              <a:gd name="connsiteX20" fmla="*/ 730 w 9846"/>
              <a:gd name="connsiteY20" fmla="*/ 7012 h 9913"/>
              <a:gd name="connsiteX21" fmla="*/ 664 w 9846"/>
              <a:gd name="connsiteY21" fmla="*/ 6950 h 9913"/>
              <a:gd name="connsiteX22" fmla="*/ 601 w 9846"/>
              <a:gd name="connsiteY22" fmla="*/ 6904 h 9913"/>
              <a:gd name="connsiteX23" fmla="*/ 538 w 9846"/>
              <a:gd name="connsiteY23" fmla="*/ 6877 h 9913"/>
              <a:gd name="connsiteX24" fmla="*/ 477 w 9846"/>
              <a:gd name="connsiteY24" fmla="*/ 6866 h 9913"/>
              <a:gd name="connsiteX25" fmla="*/ 417 w 9846"/>
              <a:gd name="connsiteY25" fmla="*/ 6871 h 9913"/>
              <a:gd name="connsiteX26" fmla="*/ 360 w 9846"/>
              <a:gd name="connsiteY26" fmla="*/ 6890 h 9913"/>
              <a:gd name="connsiteX27" fmla="*/ 308 w 9846"/>
              <a:gd name="connsiteY27" fmla="*/ 6922 h 9913"/>
              <a:gd name="connsiteX28" fmla="*/ 262 w 9846"/>
              <a:gd name="connsiteY28" fmla="*/ 6968 h 9913"/>
              <a:gd name="connsiteX29" fmla="*/ 221 w 9846"/>
              <a:gd name="connsiteY29" fmla="*/ 7027 h 9913"/>
              <a:gd name="connsiteX30" fmla="*/ 186 w 9846"/>
              <a:gd name="connsiteY30" fmla="*/ 7098 h 9913"/>
              <a:gd name="connsiteX31" fmla="*/ 157 w 9846"/>
              <a:gd name="connsiteY31" fmla="*/ 7177 h 9913"/>
              <a:gd name="connsiteX32" fmla="*/ 138 w 9846"/>
              <a:gd name="connsiteY32" fmla="*/ 7268 h 9913"/>
              <a:gd name="connsiteX33" fmla="*/ 125 w 9846"/>
              <a:gd name="connsiteY33" fmla="*/ 7362 h 9913"/>
              <a:gd name="connsiteX34" fmla="*/ 122 w 9846"/>
              <a:gd name="connsiteY34" fmla="*/ 7467 h 9913"/>
              <a:gd name="connsiteX35" fmla="*/ 129 w 9846"/>
              <a:gd name="connsiteY35" fmla="*/ 7577 h 9913"/>
              <a:gd name="connsiteX36" fmla="*/ 136 w 9846"/>
              <a:gd name="connsiteY36" fmla="*/ 7633 h 9913"/>
              <a:gd name="connsiteX37" fmla="*/ 151 w 9846"/>
              <a:gd name="connsiteY37" fmla="*/ 7730 h 9913"/>
              <a:gd name="connsiteX38" fmla="*/ 196 w 9846"/>
              <a:gd name="connsiteY38" fmla="*/ 7914 h 9913"/>
              <a:gd name="connsiteX39" fmla="*/ 256 w 9846"/>
              <a:gd name="connsiteY39" fmla="*/ 8091 h 9913"/>
              <a:gd name="connsiteX40" fmla="*/ 330 w 9846"/>
              <a:gd name="connsiteY40" fmla="*/ 8261 h 9913"/>
              <a:gd name="connsiteX41" fmla="*/ 417 w 9846"/>
              <a:gd name="connsiteY41" fmla="*/ 8420 h 9913"/>
              <a:gd name="connsiteX42" fmla="*/ 512 w 9846"/>
              <a:gd name="connsiteY42" fmla="*/ 8571 h 9913"/>
              <a:gd name="connsiteX43" fmla="*/ 618 w 9846"/>
              <a:gd name="connsiteY43" fmla="*/ 8712 h 9913"/>
              <a:gd name="connsiteX44" fmla="*/ 735 w 9846"/>
              <a:gd name="connsiteY44" fmla="*/ 8842 h 9913"/>
              <a:gd name="connsiteX45" fmla="*/ 856 w 9846"/>
              <a:gd name="connsiteY45" fmla="*/ 8963 h 9913"/>
              <a:gd name="connsiteX46" fmla="*/ 984 w 9846"/>
              <a:gd name="connsiteY46" fmla="*/ 9068 h 9913"/>
              <a:gd name="connsiteX47" fmla="*/ 1113 w 9846"/>
              <a:gd name="connsiteY47" fmla="*/ 9161 h 9913"/>
              <a:gd name="connsiteX48" fmla="*/ 1247 w 9846"/>
              <a:gd name="connsiteY48" fmla="*/ 9242 h 9913"/>
              <a:gd name="connsiteX49" fmla="*/ 1380 w 9846"/>
              <a:gd name="connsiteY49" fmla="*/ 9309 h 9913"/>
              <a:gd name="connsiteX50" fmla="*/ 1516 w 9846"/>
              <a:gd name="connsiteY50" fmla="*/ 9361 h 9913"/>
              <a:gd name="connsiteX51" fmla="*/ 1650 w 9846"/>
              <a:gd name="connsiteY51" fmla="*/ 9395 h 9913"/>
              <a:gd name="connsiteX52" fmla="*/ 1780 w 9846"/>
              <a:gd name="connsiteY52" fmla="*/ 9416 h 9913"/>
              <a:gd name="connsiteX53" fmla="*/ 1842 w 9846"/>
              <a:gd name="connsiteY53" fmla="*/ 9417 h 9913"/>
              <a:gd name="connsiteX54" fmla="*/ 1915 w 9846"/>
              <a:gd name="connsiteY54" fmla="*/ 9416 h 9913"/>
              <a:gd name="connsiteX55" fmla="*/ 2059 w 9846"/>
              <a:gd name="connsiteY55" fmla="*/ 9394 h 9913"/>
              <a:gd name="connsiteX56" fmla="*/ 2193 w 9846"/>
              <a:gd name="connsiteY56" fmla="*/ 9345 h 9913"/>
              <a:gd name="connsiteX57" fmla="*/ 2323 w 9846"/>
              <a:gd name="connsiteY57" fmla="*/ 9271 h 9913"/>
              <a:gd name="connsiteX58" fmla="*/ 2438 w 9846"/>
              <a:gd name="connsiteY58" fmla="*/ 9173 h 9913"/>
              <a:gd name="connsiteX59" fmla="*/ 2544 w 9846"/>
              <a:gd name="connsiteY59" fmla="*/ 9047 h 9913"/>
              <a:gd name="connsiteX60" fmla="*/ 2612 w 9846"/>
              <a:gd name="connsiteY60" fmla="*/ 8939 h 9913"/>
              <a:gd name="connsiteX61" fmla="*/ 2653 w 9846"/>
              <a:gd name="connsiteY61" fmla="*/ 8857 h 9913"/>
              <a:gd name="connsiteX62" fmla="*/ 2688 w 9846"/>
              <a:gd name="connsiteY62" fmla="*/ 8770 h 9913"/>
              <a:gd name="connsiteX63" fmla="*/ 2722 w 9846"/>
              <a:gd name="connsiteY63" fmla="*/ 8677 h 9913"/>
              <a:gd name="connsiteX64" fmla="*/ 2735 w 9846"/>
              <a:gd name="connsiteY64" fmla="*/ 8626 h 9913"/>
              <a:gd name="connsiteX65" fmla="*/ 2753 w 9846"/>
              <a:gd name="connsiteY65" fmla="*/ 8548 h 9913"/>
              <a:gd name="connsiteX66" fmla="*/ 2782 w 9846"/>
              <a:gd name="connsiteY66" fmla="*/ 8392 h 9913"/>
              <a:gd name="connsiteX67" fmla="*/ 2796 w 9846"/>
              <a:gd name="connsiteY67" fmla="*/ 8247 h 9913"/>
              <a:gd name="connsiteX68" fmla="*/ 2800 w 9846"/>
              <a:gd name="connsiteY68" fmla="*/ 8105 h 9913"/>
              <a:gd name="connsiteX69" fmla="*/ 2792 w 9846"/>
              <a:gd name="connsiteY69" fmla="*/ 7970 h 9913"/>
              <a:gd name="connsiteX70" fmla="*/ 2774 w 9846"/>
              <a:gd name="connsiteY70" fmla="*/ 7838 h 9913"/>
              <a:gd name="connsiteX71" fmla="*/ 2748 w 9846"/>
              <a:gd name="connsiteY71" fmla="*/ 7707 h 9913"/>
              <a:gd name="connsiteX72" fmla="*/ 2714 w 9846"/>
              <a:gd name="connsiteY72" fmla="*/ 7582 h 9913"/>
              <a:gd name="connsiteX73" fmla="*/ 2651 w 9846"/>
              <a:gd name="connsiteY73" fmla="*/ 7398 h 9913"/>
              <a:gd name="connsiteX74" fmla="*/ 2549 w 9846"/>
              <a:gd name="connsiteY74" fmla="*/ 7156 h 9913"/>
              <a:gd name="connsiteX75" fmla="*/ 2377 w 9846"/>
              <a:gd name="connsiteY75" fmla="*/ 6797 h 9913"/>
              <a:gd name="connsiteX76" fmla="*/ 2261 w 9846"/>
              <a:gd name="connsiteY76" fmla="*/ 6547 h 9913"/>
              <a:gd name="connsiteX77" fmla="*/ 2098 w 9846"/>
              <a:gd name="connsiteY77" fmla="*/ 6208 h 9913"/>
              <a:gd name="connsiteX78" fmla="*/ 1803 w 9846"/>
              <a:gd name="connsiteY78" fmla="*/ 5590 h 9913"/>
              <a:gd name="connsiteX79" fmla="*/ 1657 w 9846"/>
              <a:gd name="connsiteY79" fmla="*/ 5255 h 9913"/>
              <a:gd name="connsiteX80" fmla="*/ 1566 w 9846"/>
              <a:gd name="connsiteY80" fmla="*/ 5026 h 9913"/>
              <a:gd name="connsiteX81" fmla="*/ 1483 w 9846"/>
              <a:gd name="connsiteY81" fmla="*/ 4794 h 9913"/>
              <a:gd name="connsiteX82" fmla="*/ 1413 w 9846"/>
              <a:gd name="connsiteY82" fmla="*/ 4561 h 9913"/>
              <a:gd name="connsiteX83" fmla="*/ 1359 w 9846"/>
              <a:gd name="connsiteY83" fmla="*/ 4325 h 9913"/>
              <a:gd name="connsiteX84" fmla="*/ 1320 w 9846"/>
              <a:gd name="connsiteY84" fmla="*/ 4094 h 9913"/>
              <a:gd name="connsiteX85" fmla="*/ 1302 w 9846"/>
              <a:gd name="connsiteY85" fmla="*/ 3866 h 9913"/>
              <a:gd name="connsiteX86" fmla="*/ 1305 w 9846"/>
              <a:gd name="connsiteY86" fmla="*/ 3698 h 9913"/>
              <a:gd name="connsiteX87" fmla="*/ 1313 w 9846"/>
              <a:gd name="connsiteY87" fmla="*/ 3590 h 9913"/>
              <a:gd name="connsiteX88" fmla="*/ 1329 w 9846"/>
              <a:gd name="connsiteY88" fmla="*/ 3481 h 9913"/>
              <a:gd name="connsiteX89" fmla="*/ 1354 w 9846"/>
              <a:gd name="connsiteY89" fmla="*/ 3376 h 9913"/>
              <a:gd name="connsiteX90" fmla="*/ 1382 w 9846"/>
              <a:gd name="connsiteY90" fmla="*/ 3273 h 9913"/>
              <a:gd name="connsiteX91" fmla="*/ 1422 w 9846"/>
              <a:gd name="connsiteY91" fmla="*/ 3172 h 9913"/>
              <a:gd name="connsiteX92" fmla="*/ 1443 w 9846"/>
              <a:gd name="connsiteY92" fmla="*/ 3125 h 9913"/>
              <a:gd name="connsiteX93" fmla="*/ 1476 w 9846"/>
              <a:gd name="connsiteY93" fmla="*/ 3054 h 9913"/>
              <a:gd name="connsiteX94" fmla="*/ 1552 w 9846"/>
              <a:gd name="connsiteY94" fmla="*/ 2937 h 9913"/>
              <a:gd name="connsiteX95" fmla="*/ 1639 w 9846"/>
              <a:gd name="connsiteY95" fmla="*/ 2834 h 9913"/>
              <a:gd name="connsiteX96" fmla="*/ 1733 w 9846"/>
              <a:gd name="connsiteY96" fmla="*/ 2749 h 9913"/>
              <a:gd name="connsiteX97" fmla="*/ 1835 w 9846"/>
              <a:gd name="connsiteY97" fmla="*/ 2678 h 9913"/>
              <a:gd name="connsiteX98" fmla="*/ 1945 w 9846"/>
              <a:gd name="connsiteY98" fmla="*/ 2621 h 9913"/>
              <a:gd name="connsiteX99" fmla="*/ 2059 w 9846"/>
              <a:gd name="connsiteY99" fmla="*/ 2581 h 9913"/>
              <a:gd name="connsiteX100" fmla="*/ 2174 w 9846"/>
              <a:gd name="connsiteY100" fmla="*/ 2553 h 9913"/>
              <a:gd name="connsiteX101" fmla="*/ 2294 w 9846"/>
              <a:gd name="connsiteY101" fmla="*/ 2537 h 9913"/>
              <a:gd name="connsiteX102" fmla="*/ 2416 w 9846"/>
              <a:gd name="connsiteY102" fmla="*/ 2532 h 9913"/>
              <a:gd name="connsiteX103" fmla="*/ 2538 w 9846"/>
              <a:gd name="connsiteY103" fmla="*/ 2538 h 9913"/>
              <a:gd name="connsiteX104" fmla="*/ 2657 w 9846"/>
              <a:gd name="connsiteY104" fmla="*/ 2555 h 9913"/>
              <a:gd name="connsiteX105" fmla="*/ 2774 w 9846"/>
              <a:gd name="connsiteY105" fmla="*/ 2581 h 9913"/>
              <a:gd name="connsiteX106" fmla="*/ 2888 w 9846"/>
              <a:gd name="connsiteY106" fmla="*/ 2615 h 9913"/>
              <a:gd name="connsiteX107" fmla="*/ 2997 w 9846"/>
              <a:gd name="connsiteY107" fmla="*/ 2657 h 9913"/>
              <a:gd name="connsiteX108" fmla="*/ 3099 w 9846"/>
              <a:gd name="connsiteY108" fmla="*/ 2708 h 9913"/>
              <a:gd name="connsiteX109" fmla="*/ 3149 w 9846"/>
              <a:gd name="connsiteY109" fmla="*/ 2736 h 9913"/>
              <a:gd name="connsiteX110" fmla="*/ 3203 w 9846"/>
              <a:gd name="connsiteY110" fmla="*/ 2769 h 9913"/>
              <a:gd name="connsiteX111" fmla="*/ 3313 w 9846"/>
              <a:gd name="connsiteY111" fmla="*/ 2844 h 9913"/>
              <a:gd name="connsiteX112" fmla="*/ 3418 w 9846"/>
              <a:gd name="connsiteY112" fmla="*/ 2928 h 9913"/>
              <a:gd name="connsiteX113" fmla="*/ 3521 w 9846"/>
              <a:gd name="connsiteY113" fmla="*/ 3018 h 9913"/>
              <a:gd name="connsiteX114" fmla="*/ 3670 w 9846"/>
              <a:gd name="connsiteY114" fmla="*/ 3168 h 9913"/>
              <a:gd name="connsiteX115" fmla="*/ 3858 w 9846"/>
              <a:gd name="connsiteY115" fmla="*/ 3392 h 9913"/>
              <a:gd name="connsiteX116" fmla="*/ 4027 w 9846"/>
              <a:gd name="connsiteY116" fmla="*/ 3639 h 9913"/>
              <a:gd name="connsiteX117" fmla="*/ 4183 w 9846"/>
              <a:gd name="connsiteY117" fmla="*/ 3907 h 9913"/>
              <a:gd name="connsiteX118" fmla="*/ 4323 w 9846"/>
              <a:gd name="connsiteY118" fmla="*/ 4190 h 9913"/>
              <a:gd name="connsiteX119" fmla="*/ 4442 w 9846"/>
              <a:gd name="connsiteY119" fmla="*/ 4486 h 9913"/>
              <a:gd name="connsiteX120" fmla="*/ 4492 w 9846"/>
              <a:gd name="connsiteY120" fmla="*/ 4641 h 9913"/>
              <a:gd name="connsiteX121" fmla="*/ 4531 w 9846"/>
              <a:gd name="connsiteY121" fmla="*/ 4754 h 9913"/>
              <a:gd name="connsiteX122" fmla="*/ 4594 w 9846"/>
              <a:gd name="connsiteY122" fmla="*/ 4988 h 9913"/>
              <a:gd name="connsiteX123" fmla="*/ 4646 w 9846"/>
              <a:gd name="connsiteY123" fmla="*/ 5224 h 9913"/>
              <a:gd name="connsiteX124" fmla="*/ 4690 w 9846"/>
              <a:gd name="connsiteY124" fmla="*/ 5462 h 9913"/>
              <a:gd name="connsiteX125" fmla="*/ 4747 w 9846"/>
              <a:gd name="connsiteY125" fmla="*/ 5825 h 9913"/>
              <a:gd name="connsiteX126" fmla="*/ 4818 w 9846"/>
              <a:gd name="connsiteY126" fmla="*/ 6308 h 9913"/>
              <a:gd name="connsiteX127" fmla="*/ 4875 w 9846"/>
              <a:gd name="connsiteY127" fmla="*/ 6666 h 9913"/>
              <a:gd name="connsiteX128" fmla="*/ 4919 w 9846"/>
              <a:gd name="connsiteY128" fmla="*/ 6902 h 9913"/>
              <a:gd name="connsiteX129" fmla="*/ 4972 w 9846"/>
              <a:gd name="connsiteY129" fmla="*/ 7132 h 9913"/>
              <a:gd name="connsiteX130" fmla="*/ 5034 w 9846"/>
              <a:gd name="connsiteY130" fmla="*/ 7359 h 9913"/>
              <a:gd name="connsiteX131" fmla="*/ 5108 w 9846"/>
              <a:gd name="connsiteY131" fmla="*/ 7581 h 9913"/>
              <a:gd name="connsiteX132" fmla="*/ 5196 w 9846"/>
              <a:gd name="connsiteY132" fmla="*/ 7793 h 9913"/>
              <a:gd name="connsiteX133" fmla="*/ 5303 w 9846"/>
              <a:gd name="connsiteY133" fmla="*/ 7999 h 9913"/>
              <a:gd name="connsiteX134" fmla="*/ 5426 w 9846"/>
              <a:gd name="connsiteY134" fmla="*/ 8194 h 9913"/>
              <a:gd name="connsiteX135" fmla="*/ 5496 w 9846"/>
              <a:gd name="connsiteY135" fmla="*/ 8288 h 9913"/>
              <a:gd name="connsiteX136" fmla="*/ 5527 w 9846"/>
              <a:gd name="connsiteY136" fmla="*/ 8327 h 9913"/>
              <a:gd name="connsiteX137" fmla="*/ 5593 w 9846"/>
              <a:gd name="connsiteY137" fmla="*/ 8397 h 9913"/>
              <a:gd name="connsiteX138" fmla="*/ 5658 w 9846"/>
              <a:gd name="connsiteY138" fmla="*/ 8458 h 9913"/>
              <a:gd name="connsiteX139" fmla="*/ 5725 w 9846"/>
              <a:gd name="connsiteY139" fmla="*/ 8511 h 9913"/>
              <a:gd name="connsiteX140" fmla="*/ 5791 w 9846"/>
              <a:gd name="connsiteY140" fmla="*/ 8551 h 9913"/>
              <a:gd name="connsiteX141" fmla="*/ 5860 w 9846"/>
              <a:gd name="connsiteY141" fmla="*/ 8581 h 9913"/>
              <a:gd name="connsiteX142" fmla="*/ 5928 w 9846"/>
              <a:gd name="connsiteY142" fmla="*/ 8603 h 9913"/>
              <a:gd name="connsiteX143" fmla="*/ 5998 w 9846"/>
              <a:gd name="connsiteY143" fmla="*/ 8615 h 9913"/>
              <a:gd name="connsiteX144" fmla="*/ 6067 w 9846"/>
              <a:gd name="connsiteY144" fmla="*/ 8615 h 9913"/>
              <a:gd name="connsiteX145" fmla="*/ 6136 w 9846"/>
              <a:gd name="connsiteY145" fmla="*/ 8607 h 9913"/>
              <a:gd name="connsiteX146" fmla="*/ 6205 w 9846"/>
              <a:gd name="connsiteY146" fmla="*/ 8587 h 9913"/>
              <a:gd name="connsiteX147" fmla="*/ 6274 w 9846"/>
              <a:gd name="connsiteY147" fmla="*/ 8559 h 9913"/>
              <a:gd name="connsiteX148" fmla="*/ 6343 w 9846"/>
              <a:gd name="connsiteY148" fmla="*/ 8522 h 9913"/>
              <a:gd name="connsiteX149" fmla="*/ 6410 w 9846"/>
              <a:gd name="connsiteY149" fmla="*/ 8472 h 9913"/>
              <a:gd name="connsiteX150" fmla="*/ 6477 w 9846"/>
              <a:gd name="connsiteY150" fmla="*/ 8414 h 9913"/>
              <a:gd name="connsiteX151" fmla="*/ 6543 w 9846"/>
              <a:gd name="connsiteY151" fmla="*/ 8345 h 9913"/>
              <a:gd name="connsiteX152" fmla="*/ 6576 w 9846"/>
              <a:gd name="connsiteY152" fmla="*/ 8307 h 9913"/>
              <a:gd name="connsiteX153" fmla="*/ 6605 w 9846"/>
              <a:gd name="connsiteY153" fmla="*/ 8271 h 9913"/>
              <a:gd name="connsiteX154" fmla="*/ 6658 w 9846"/>
              <a:gd name="connsiteY154" fmla="*/ 8197 h 9913"/>
              <a:gd name="connsiteX155" fmla="*/ 6701 w 9846"/>
              <a:gd name="connsiteY155" fmla="*/ 8117 h 9913"/>
              <a:gd name="connsiteX156" fmla="*/ 6740 w 9846"/>
              <a:gd name="connsiteY156" fmla="*/ 8033 h 9913"/>
              <a:gd name="connsiteX157" fmla="*/ 6786 w 9846"/>
              <a:gd name="connsiteY157" fmla="*/ 7906 h 9913"/>
              <a:gd name="connsiteX158" fmla="*/ 6832 w 9846"/>
              <a:gd name="connsiteY158" fmla="*/ 7724 h 9913"/>
              <a:gd name="connsiteX159" fmla="*/ 6862 w 9846"/>
              <a:gd name="connsiteY159" fmla="*/ 7536 h 9913"/>
              <a:gd name="connsiteX160" fmla="*/ 6880 w 9846"/>
              <a:gd name="connsiteY160" fmla="*/ 7340 h 9913"/>
              <a:gd name="connsiteX161" fmla="*/ 6896 w 9846"/>
              <a:gd name="connsiteY161" fmla="*/ 7041 h 9913"/>
              <a:gd name="connsiteX162" fmla="*/ 6904 w 9846"/>
              <a:gd name="connsiteY162" fmla="*/ 6842 h 9913"/>
              <a:gd name="connsiteX163" fmla="*/ 6916 w 9846"/>
              <a:gd name="connsiteY163" fmla="*/ 6573 h 9913"/>
              <a:gd name="connsiteX164" fmla="*/ 6930 w 9846"/>
              <a:gd name="connsiteY164" fmla="*/ 6032 h 9913"/>
              <a:gd name="connsiteX165" fmla="*/ 6930 w 9846"/>
              <a:gd name="connsiteY165" fmla="*/ 5490 h 9913"/>
              <a:gd name="connsiteX166" fmla="*/ 6919 w 9846"/>
              <a:gd name="connsiteY166" fmla="*/ 4951 h 9913"/>
              <a:gd name="connsiteX167" fmla="*/ 6910 w 9846"/>
              <a:gd name="connsiteY167" fmla="*/ 4680 h 9913"/>
              <a:gd name="connsiteX168" fmla="*/ 6907 w 9846"/>
              <a:gd name="connsiteY168" fmla="*/ 4617 h 9913"/>
              <a:gd name="connsiteX169" fmla="*/ 6895 w 9846"/>
              <a:gd name="connsiteY169" fmla="*/ 4486 h 9913"/>
              <a:gd name="connsiteX170" fmla="*/ 6876 w 9846"/>
              <a:gd name="connsiteY170" fmla="*/ 4361 h 9913"/>
              <a:gd name="connsiteX171" fmla="*/ 6847 w 9846"/>
              <a:gd name="connsiteY171" fmla="*/ 4239 h 9913"/>
              <a:gd name="connsiteX172" fmla="*/ 6817 w 9846"/>
              <a:gd name="connsiteY172" fmla="*/ 4120 h 9913"/>
              <a:gd name="connsiteX173" fmla="*/ 6777 w 9846"/>
              <a:gd name="connsiteY173" fmla="*/ 4006 h 9913"/>
              <a:gd name="connsiteX174" fmla="*/ 6731 w 9846"/>
              <a:gd name="connsiteY174" fmla="*/ 3896 h 9913"/>
              <a:gd name="connsiteX175" fmla="*/ 6680 w 9846"/>
              <a:gd name="connsiteY175" fmla="*/ 3793 h 9913"/>
              <a:gd name="connsiteX176" fmla="*/ 6621 w 9846"/>
              <a:gd name="connsiteY176" fmla="*/ 3698 h 9913"/>
              <a:gd name="connsiteX177" fmla="*/ 6558 w 9846"/>
              <a:gd name="connsiteY177" fmla="*/ 3610 h 9913"/>
              <a:gd name="connsiteX178" fmla="*/ 6489 w 9846"/>
              <a:gd name="connsiteY178" fmla="*/ 3532 h 9913"/>
              <a:gd name="connsiteX179" fmla="*/ 6414 w 9846"/>
              <a:gd name="connsiteY179" fmla="*/ 3462 h 9913"/>
              <a:gd name="connsiteX180" fmla="*/ 6336 w 9846"/>
              <a:gd name="connsiteY180" fmla="*/ 3404 h 9913"/>
              <a:gd name="connsiteX181" fmla="*/ 6252 w 9846"/>
              <a:gd name="connsiteY181" fmla="*/ 3353 h 9913"/>
              <a:gd name="connsiteX182" fmla="*/ 6163 w 9846"/>
              <a:gd name="connsiteY182" fmla="*/ 3318 h 9913"/>
              <a:gd name="connsiteX183" fmla="*/ 6068 w 9846"/>
              <a:gd name="connsiteY183" fmla="*/ 3295 h 9913"/>
              <a:gd name="connsiteX184" fmla="*/ 6019 w 9846"/>
              <a:gd name="connsiteY184" fmla="*/ 3290 h 9913"/>
              <a:gd name="connsiteX185" fmla="*/ 5994 w 9846"/>
              <a:gd name="connsiteY185" fmla="*/ 3289 h 9913"/>
              <a:gd name="connsiteX186" fmla="*/ 5943 w 9846"/>
              <a:gd name="connsiteY186" fmla="*/ 3294 h 9913"/>
              <a:gd name="connsiteX187" fmla="*/ 5892 w 9846"/>
              <a:gd name="connsiteY187" fmla="*/ 3308 h 9913"/>
              <a:gd name="connsiteX188" fmla="*/ 5844 w 9846"/>
              <a:gd name="connsiteY188" fmla="*/ 3333 h 9913"/>
              <a:gd name="connsiteX189" fmla="*/ 5798 w 9846"/>
              <a:gd name="connsiteY189" fmla="*/ 3368 h 9913"/>
              <a:gd name="connsiteX190" fmla="*/ 5758 w 9846"/>
              <a:gd name="connsiteY190" fmla="*/ 3413 h 9913"/>
              <a:gd name="connsiteX191" fmla="*/ 5726 w 9846"/>
              <a:gd name="connsiteY191" fmla="*/ 3465 h 9913"/>
              <a:gd name="connsiteX192" fmla="*/ 5702 w 9846"/>
              <a:gd name="connsiteY192" fmla="*/ 3524 h 9913"/>
              <a:gd name="connsiteX193" fmla="*/ 5693 w 9846"/>
              <a:gd name="connsiteY193" fmla="*/ 3557 h 9913"/>
              <a:gd name="connsiteX194" fmla="*/ 5689 w 9846"/>
              <a:gd name="connsiteY194" fmla="*/ 3585 h 9913"/>
              <a:gd name="connsiteX195" fmla="*/ 5683 w 9846"/>
              <a:gd name="connsiteY195" fmla="*/ 3636 h 9913"/>
              <a:gd name="connsiteX196" fmla="*/ 5688 w 9846"/>
              <a:gd name="connsiteY196" fmla="*/ 3716 h 9913"/>
              <a:gd name="connsiteX197" fmla="*/ 5709 w 9846"/>
              <a:gd name="connsiteY197" fmla="*/ 3822 h 9913"/>
              <a:gd name="connsiteX198" fmla="*/ 5748 w 9846"/>
              <a:gd name="connsiteY198" fmla="*/ 3916 h 9913"/>
              <a:gd name="connsiteX199" fmla="*/ 5773 w 9846"/>
              <a:gd name="connsiteY199" fmla="*/ 3958 h 9913"/>
              <a:gd name="connsiteX200" fmla="*/ 5820 w 9846"/>
              <a:gd name="connsiteY200" fmla="*/ 4030 h 9913"/>
              <a:gd name="connsiteX201" fmla="*/ 5917 w 9846"/>
              <a:gd name="connsiteY201" fmla="*/ 4150 h 9913"/>
              <a:gd name="connsiteX202" fmla="*/ 6016 w 9846"/>
              <a:gd name="connsiteY202" fmla="*/ 4248 h 9913"/>
              <a:gd name="connsiteX203" fmla="*/ 6119 w 9846"/>
              <a:gd name="connsiteY203" fmla="*/ 4325 h 9913"/>
              <a:gd name="connsiteX204" fmla="*/ 6221 w 9846"/>
              <a:gd name="connsiteY204" fmla="*/ 4377 h 9913"/>
              <a:gd name="connsiteX205" fmla="*/ 6326 w 9846"/>
              <a:gd name="connsiteY205" fmla="*/ 4409 h 9913"/>
              <a:gd name="connsiteX206" fmla="*/ 6431 w 9846"/>
              <a:gd name="connsiteY206" fmla="*/ 4422 h 9913"/>
              <a:gd name="connsiteX207" fmla="*/ 6536 w 9846"/>
              <a:gd name="connsiteY207" fmla="*/ 4412 h 9913"/>
              <a:gd name="connsiteX208" fmla="*/ 6640 w 9846"/>
              <a:gd name="connsiteY208" fmla="*/ 4387 h 9913"/>
              <a:gd name="connsiteX209" fmla="*/ 6745 w 9846"/>
              <a:gd name="connsiteY209" fmla="*/ 4343 h 9913"/>
              <a:gd name="connsiteX210" fmla="*/ 6846 w 9846"/>
              <a:gd name="connsiteY210" fmla="*/ 4286 h 9913"/>
              <a:gd name="connsiteX211" fmla="*/ 6946 w 9846"/>
              <a:gd name="connsiteY211" fmla="*/ 4210 h 9913"/>
              <a:gd name="connsiteX212" fmla="*/ 7042 w 9846"/>
              <a:gd name="connsiteY212" fmla="*/ 4121 h 9913"/>
              <a:gd name="connsiteX213" fmla="*/ 7136 w 9846"/>
              <a:gd name="connsiteY213" fmla="*/ 4019 h 9913"/>
              <a:gd name="connsiteX214" fmla="*/ 7226 w 9846"/>
              <a:gd name="connsiteY214" fmla="*/ 3905 h 9913"/>
              <a:gd name="connsiteX215" fmla="*/ 7309 w 9846"/>
              <a:gd name="connsiteY215" fmla="*/ 3778 h 9913"/>
              <a:gd name="connsiteX216" fmla="*/ 7350 w 9846"/>
              <a:gd name="connsiteY216" fmla="*/ 3710 h 9913"/>
              <a:gd name="connsiteX217" fmla="*/ 7421 w 9846"/>
              <a:gd name="connsiteY217" fmla="*/ 3586 h 9913"/>
              <a:gd name="connsiteX218" fmla="*/ 7551 w 9846"/>
              <a:gd name="connsiteY218" fmla="*/ 3320 h 9913"/>
              <a:gd name="connsiteX219" fmla="*/ 7662 w 9846"/>
              <a:gd name="connsiteY219" fmla="*/ 3036 h 9913"/>
              <a:gd name="connsiteX220" fmla="*/ 7731 w 9846"/>
              <a:gd name="connsiteY220" fmla="*/ 2816 h 9913"/>
              <a:gd name="connsiteX221" fmla="*/ 7772 w 9846"/>
              <a:gd name="connsiteY221" fmla="*/ 2666 h 9913"/>
              <a:gd name="connsiteX222" fmla="*/ 7804 w 9846"/>
              <a:gd name="connsiteY222" fmla="*/ 2513 h 9913"/>
              <a:gd name="connsiteX223" fmla="*/ 7834 w 9846"/>
              <a:gd name="connsiteY223" fmla="*/ 2355 h 9913"/>
              <a:gd name="connsiteX224" fmla="*/ 7854 w 9846"/>
              <a:gd name="connsiteY224" fmla="*/ 2200 h 9913"/>
              <a:gd name="connsiteX225" fmla="*/ 7867 w 9846"/>
              <a:gd name="connsiteY225" fmla="*/ 2041 h 9913"/>
              <a:gd name="connsiteX226" fmla="*/ 7875 w 9846"/>
              <a:gd name="connsiteY226" fmla="*/ 1881 h 9913"/>
              <a:gd name="connsiteX227" fmla="*/ 7873 w 9846"/>
              <a:gd name="connsiteY227" fmla="*/ 1722 h 9913"/>
              <a:gd name="connsiteX228" fmla="*/ 7865 w 9846"/>
              <a:gd name="connsiteY228" fmla="*/ 1561 h 9913"/>
              <a:gd name="connsiteX229" fmla="*/ 7851 w 9846"/>
              <a:gd name="connsiteY229" fmla="*/ 1402 h 9913"/>
              <a:gd name="connsiteX230" fmla="*/ 7840 w 9846"/>
              <a:gd name="connsiteY230" fmla="*/ 1322 h 9913"/>
              <a:gd name="connsiteX231" fmla="*/ 7820 w 9846"/>
              <a:gd name="connsiteY231" fmla="*/ 1213 h 9913"/>
              <a:gd name="connsiteX232" fmla="*/ 7796 w 9846"/>
              <a:gd name="connsiteY232" fmla="*/ 1035 h 9913"/>
              <a:gd name="connsiteX233" fmla="*/ 7787 w 9846"/>
              <a:gd name="connsiteY233" fmla="*/ 913 h 9913"/>
              <a:gd name="connsiteX234" fmla="*/ 7789 w 9846"/>
              <a:gd name="connsiteY234" fmla="*/ 796 h 9913"/>
              <a:gd name="connsiteX235" fmla="*/ 7807 w 9846"/>
              <a:gd name="connsiteY235" fmla="*/ 685 h 9913"/>
              <a:gd name="connsiteX236" fmla="*/ 7837 w 9846"/>
              <a:gd name="connsiteY236" fmla="*/ 612 h 9913"/>
              <a:gd name="connsiteX237" fmla="*/ 7860 w 9846"/>
              <a:gd name="connsiteY237" fmla="*/ 565 h 9913"/>
              <a:gd name="connsiteX238" fmla="*/ 7894 w 9846"/>
              <a:gd name="connsiteY238" fmla="*/ 526 h 9913"/>
              <a:gd name="connsiteX239" fmla="*/ 7930 w 9846"/>
              <a:gd name="connsiteY239" fmla="*/ 491 h 9913"/>
              <a:gd name="connsiteX240" fmla="*/ 7950 w 9846"/>
              <a:gd name="connsiteY240" fmla="*/ 477 h 9913"/>
              <a:gd name="connsiteX241" fmla="*/ 7987 w 9846"/>
              <a:gd name="connsiteY241" fmla="*/ 457 h 9913"/>
              <a:gd name="connsiteX242" fmla="*/ 8056 w 9846"/>
              <a:gd name="connsiteY242" fmla="*/ 443 h 9913"/>
              <a:gd name="connsiteX243" fmla="*/ 8124 w 9846"/>
              <a:gd name="connsiteY243" fmla="*/ 452 h 9913"/>
              <a:gd name="connsiteX244" fmla="*/ 8194 w 9846"/>
              <a:gd name="connsiteY244" fmla="*/ 484 h 9913"/>
              <a:gd name="connsiteX245" fmla="*/ 8261 w 9846"/>
              <a:gd name="connsiteY245" fmla="*/ 531 h 9913"/>
              <a:gd name="connsiteX246" fmla="*/ 8322 w 9846"/>
              <a:gd name="connsiteY246" fmla="*/ 593 h 9913"/>
              <a:gd name="connsiteX247" fmla="*/ 8378 w 9846"/>
              <a:gd name="connsiteY247" fmla="*/ 663 h 9913"/>
              <a:gd name="connsiteX248" fmla="*/ 8424 w 9846"/>
              <a:gd name="connsiteY248" fmla="*/ 734 h 9913"/>
              <a:gd name="connsiteX249" fmla="*/ 8445 w 9846"/>
              <a:gd name="connsiteY249" fmla="*/ 770 h 9913"/>
              <a:gd name="connsiteX250" fmla="*/ 8529 w 9846"/>
              <a:gd name="connsiteY250" fmla="*/ 945 h 9913"/>
              <a:gd name="connsiteX251" fmla="*/ 8671 w 9846"/>
              <a:gd name="connsiteY251" fmla="*/ 1231 h 9913"/>
              <a:gd name="connsiteX252" fmla="*/ 8745 w 9846"/>
              <a:gd name="connsiteY252" fmla="*/ 1358 h 9913"/>
              <a:gd name="connsiteX253" fmla="*/ 8800 w 9846"/>
              <a:gd name="connsiteY253" fmla="*/ 1432 h 9913"/>
              <a:gd name="connsiteX254" fmla="*/ 8856 w 9846"/>
              <a:gd name="connsiteY254" fmla="*/ 1498 h 9913"/>
              <a:gd name="connsiteX255" fmla="*/ 8912 w 9846"/>
              <a:gd name="connsiteY255" fmla="*/ 1546 h 9913"/>
              <a:gd name="connsiteX256" fmla="*/ 8974 w 9846"/>
              <a:gd name="connsiteY256" fmla="*/ 1578 h 9913"/>
              <a:gd name="connsiteX257" fmla="*/ 9037 w 9846"/>
              <a:gd name="connsiteY257" fmla="*/ 1591 h 9913"/>
              <a:gd name="connsiteX258" fmla="*/ 9103 w 9846"/>
              <a:gd name="connsiteY258" fmla="*/ 1583 h 9913"/>
              <a:gd name="connsiteX259" fmla="*/ 9174 w 9846"/>
              <a:gd name="connsiteY259" fmla="*/ 1551 h 9913"/>
              <a:gd name="connsiteX260" fmla="*/ 9247 w 9846"/>
              <a:gd name="connsiteY260" fmla="*/ 1491 h 9913"/>
              <a:gd name="connsiteX261" fmla="*/ 9324 w 9846"/>
              <a:gd name="connsiteY261" fmla="*/ 1400 h 9913"/>
              <a:gd name="connsiteX262" fmla="*/ 9364 w 9846"/>
              <a:gd name="connsiteY262" fmla="*/ 1342 h 9913"/>
              <a:gd name="connsiteX263" fmla="*/ 9403 w 9846"/>
              <a:gd name="connsiteY263" fmla="*/ 1278 h 9913"/>
              <a:gd name="connsiteX264" fmla="*/ 9471 w 9846"/>
              <a:gd name="connsiteY264" fmla="*/ 1139 h 9913"/>
              <a:gd name="connsiteX265" fmla="*/ 9527 w 9846"/>
              <a:gd name="connsiteY265" fmla="*/ 986 h 9913"/>
              <a:gd name="connsiteX266" fmla="*/ 9575 w 9846"/>
              <a:gd name="connsiteY266" fmla="*/ 829 h 9913"/>
              <a:gd name="connsiteX267" fmla="*/ 9596 w 9846"/>
              <a:gd name="connsiteY267" fmla="*/ 749 h 9913"/>
              <a:gd name="connsiteX268" fmla="*/ 9647 w 9846"/>
              <a:gd name="connsiteY268" fmla="*/ 559 h 9913"/>
              <a:gd name="connsiteX269" fmla="*/ 9733 w 9846"/>
              <a:gd name="connsiteY269" fmla="*/ 267 h 9913"/>
              <a:gd name="connsiteX270" fmla="*/ 9803 w 9846"/>
              <a:gd name="connsiteY270" fmla="*/ 84 h 9913"/>
              <a:gd name="connsiteX271" fmla="*/ 9846 w 9846"/>
              <a:gd name="connsiteY271" fmla="*/ 0 h 9913"/>
              <a:gd name="connsiteX0" fmla="*/ 28 w 9876"/>
              <a:gd name="connsiteY0" fmla="*/ 9898 h 9898"/>
              <a:gd name="connsiteX1" fmla="*/ 175 w 9876"/>
              <a:gd name="connsiteY1" fmla="*/ 9782 h 9898"/>
              <a:gd name="connsiteX2" fmla="*/ 313 w 9876"/>
              <a:gd name="connsiteY2" fmla="*/ 9654 h 9898"/>
              <a:gd name="connsiteX3" fmla="*/ 443 w 9876"/>
              <a:gd name="connsiteY3" fmla="*/ 9510 h 9898"/>
              <a:gd name="connsiteX4" fmla="*/ 562 w 9876"/>
              <a:gd name="connsiteY4" fmla="*/ 9352 h 9898"/>
              <a:gd name="connsiteX5" fmla="*/ 667 w 9876"/>
              <a:gd name="connsiteY5" fmla="*/ 9183 h 9898"/>
              <a:gd name="connsiteX6" fmla="*/ 759 w 9876"/>
              <a:gd name="connsiteY6" fmla="*/ 8996 h 9898"/>
              <a:gd name="connsiteX7" fmla="*/ 836 w 9876"/>
              <a:gd name="connsiteY7" fmla="*/ 8800 h 9898"/>
              <a:gd name="connsiteX8" fmla="*/ 894 w 9876"/>
              <a:gd name="connsiteY8" fmla="*/ 8587 h 9898"/>
              <a:gd name="connsiteX9" fmla="*/ 915 w 9876"/>
              <a:gd name="connsiteY9" fmla="*/ 8475 h 9898"/>
              <a:gd name="connsiteX10" fmla="*/ 930 w 9876"/>
              <a:gd name="connsiteY10" fmla="*/ 8384 h 9898"/>
              <a:gd name="connsiteX11" fmla="*/ 946 w 9876"/>
              <a:gd name="connsiteY11" fmla="*/ 8199 h 9898"/>
              <a:gd name="connsiteX12" fmla="*/ 949 w 9876"/>
              <a:gd name="connsiteY12" fmla="*/ 8018 h 9898"/>
              <a:gd name="connsiteX13" fmla="*/ 932 w 9876"/>
              <a:gd name="connsiteY13" fmla="*/ 7835 h 9898"/>
              <a:gd name="connsiteX14" fmla="*/ 901 w 9876"/>
              <a:gd name="connsiteY14" fmla="*/ 7659 h 9898"/>
              <a:gd name="connsiteX15" fmla="*/ 850 w 9876"/>
              <a:gd name="connsiteY15" fmla="*/ 7489 h 9898"/>
              <a:gd name="connsiteX16" fmla="*/ 785 w 9876"/>
              <a:gd name="connsiteY16" fmla="*/ 7332 h 9898"/>
              <a:gd name="connsiteX17" fmla="*/ 700 w 9876"/>
              <a:gd name="connsiteY17" fmla="*/ 7183 h 9898"/>
              <a:gd name="connsiteX18" fmla="*/ 649 w 9876"/>
              <a:gd name="connsiteY18" fmla="*/ 7114 h 9898"/>
              <a:gd name="connsiteX19" fmla="*/ 617 w 9876"/>
              <a:gd name="connsiteY19" fmla="*/ 7074 h 9898"/>
              <a:gd name="connsiteX20" fmla="*/ 550 w 9876"/>
              <a:gd name="connsiteY20" fmla="*/ 7011 h 9898"/>
              <a:gd name="connsiteX21" fmla="*/ 486 w 9876"/>
              <a:gd name="connsiteY21" fmla="*/ 6965 h 9898"/>
              <a:gd name="connsiteX22" fmla="*/ 422 w 9876"/>
              <a:gd name="connsiteY22" fmla="*/ 6937 h 9898"/>
              <a:gd name="connsiteX23" fmla="*/ 360 w 9876"/>
              <a:gd name="connsiteY23" fmla="*/ 6926 h 9898"/>
              <a:gd name="connsiteX24" fmla="*/ 300 w 9876"/>
              <a:gd name="connsiteY24" fmla="*/ 6931 h 9898"/>
              <a:gd name="connsiteX25" fmla="*/ 242 w 9876"/>
              <a:gd name="connsiteY25" fmla="*/ 6950 h 9898"/>
              <a:gd name="connsiteX26" fmla="*/ 189 w 9876"/>
              <a:gd name="connsiteY26" fmla="*/ 6983 h 9898"/>
              <a:gd name="connsiteX27" fmla="*/ 142 w 9876"/>
              <a:gd name="connsiteY27" fmla="*/ 7029 h 9898"/>
              <a:gd name="connsiteX28" fmla="*/ 100 w 9876"/>
              <a:gd name="connsiteY28" fmla="*/ 7089 h 9898"/>
              <a:gd name="connsiteX29" fmla="*/ 65 w 9876"/>
              <a:gd name="connsiteY29" fmla="*/ 7160 h 9898"/>
              <a:gd name="connsiteX30" fmla="*/ 35 w 9876"/>
              <a:gd name="connsiteY30" fmla="*/ 7240 h 9898"/>
              <a:gd name="connsiteX31" fmla="*/ 16 w 9876"/>
              <a:gd name="connsiteY31" fmla="*/ 7332 h 9898"/>
              <a:gd name="connsiteX32" fmla="*/ 3 w 9876"/>
              <a:gd name="connsiteY32" fmla="*/ 7427 h 9898"/>
              <a:gd name="connsiteX33" fmla="*/ 0 w 9876"/>
              <a:gd name="connsiteY33" fmla="*/ 7533 h 9898"/>
              <a:gd name="connsiteX34" fmla="*/ 7 w 9876"/>
              <a:gd name="connsiteY34" fmla="*/ 7643 h 9898"/>
              <a:gd name="connsiteX35" fmla="*/ 14 w 9876"/>
              <a:gd name="connsiteY35" fmla="*/ 7700 h 9898"/>
              <a:gd name="connsiteX36" fmla="*/ 29 w 9876"/>
              <a:gd name="connsiteY36" fmla="*/ 7798 h 9898"/>
              <a:gd name="connsiteX37" fmla="*/ 75 w 9876"/>
              <a:gd name="connsiteY37" fmla="*/ 7983 h 9898"/>
              <a:gd name="connsiteX38" fmla="*/ 136 w 9876"/>
              <a:gd name="connsiteY38" fmla="*/ 8162 h 9898"/>
              <a:gd name="connsiteX39" fmla="*/ 211 w 9876"/>
              <a:gd name="connsiteY39" fmla="*/ 8334 h 9898"/>
              <a:gd name="connsiteX40" fmla="*/ 300 w 9876"/>
              <a:gd name="connsiteY40" fmla="*/ 8494 h 9898"/>
              <a:gd name="connsiteX41" fmla="*/ 396 w 9876"/>
              <a:gd name="connsiteY41" fmla="*/ 8646 h 9898"/>
              <a:gd name="connsiteX42" fmla="*/ 504 w 9876"/>
              <a:gd name="connsiteY42" fmla="*/ 8788 h 9898"/>
              <a:gd name="connsiteX43" fmla="*/ 622 w 9876"/>
              <a:gd name="connsiteY43" fmla="*/ 8920 h 9898"/>
              <a:gd name="connsiteX44" fmla="*/ 745 w 9876"/>
              <a:gd name="connsiteY44" fmla="*/ 9042 h 9898"/>
              <a:gd name="connsiteX45" fmla="*/ 875 w 9876"/>
              <a:gd name="connsiteY45" fmla="*/ 9148 h 9898"/>
              <a:gd name="connsiteX46" fmla="*/ 1006 w 9876"/>
              <a:gd name="connsiteY46" fmla="*/ 9241 h 9898"/>
              <a:gd name="connsiteX47" fmla="*/ 1143 w 9876"/>
              <a:gd name="connsiteY47" fmla="*/ 9323 h 9898"/>
              <a:gd name="connsiteX48" fmla="*/ 1278 w 9876"/>
              <a:gd name="connsiteY48" fmla="*/ 9391 h 9898"/>
              <a:gd name="connsiteX49" fmla="*/ 1416 w 9876"/>
              <a:gd name="connsiteY49" fmla="*/ 9443 h 9898"/>
              <a:gd name="connsiteX50" fmla="*/ 1552 w 9876"/>
              <a:gd name="connsiteY50" fmla="*/ 9477 h 9898"/>
              <a:gd name="connsiteX51" fmla="*/ 1684 w 9876"/>
              <a:gd name="connsiteY51" fmla="*/ 9499 h 9898"/>
              <a:gd name="connsiteX52" fmla="*/ 1747 w 9876"/>
              <a:gd name="connsiteY52" fmla="*/ 9500 h 9898"/>
              <a:gd name="connsiteX53" fmla="*/ 1821 w 9876"/>
              <a:gd name="connsiteY53" fmla="*/ 9499 h 9898"/>
              <a:gd name="connsiteX54" fmla="*/ 1967 w 9876"/>
              <a:gd name="connsiteY54" fmla="*/ 9476 h 9898"/>
              <a:gd name="connsiteX55" fmla="*/ 2103 w 9876"/>
              <a:gd name="connsiteY55" fmla="*/ 9427 h 9898"/>
              <a:gd name="connsiteX56" fmla="*/ 2235 w 9876"/>
              <a:gd name="connsiteY56" fmla="*/ 9352 h 9898"/>
              <a:gd name="connsiteX57" fmla="*/ 2352 w 9876"/>
              <a:gd name="connsiteY57" fmla="*/ 9254 h 9898"/>
              <a:gd name="connsiteX58" fmla="*/ 2460 w 9876"/>
              <a:gd name="connsiteY58" fmla="*/ 9126 h 9898"/>
              <a:gd name="connsiteX59" fmla="*/ 2529 w 9876"/>
              <a:gd name="connsiteY59" fmla="*/ 9017 h 9898"/>
              <a:gd name="connsiteX60" fmla="*/ 2570 w 9876"/>
              <a:gd name="connsiteY60" fmla="*/ 8935 h 9898"/>
              <a:gd name="connsiteX61" fmla="*/ 2606 w 9876"/>
              <a:gd name="connsiteY61" fmla="*/ 8847 h 9898"/>
              <a:gd name="connsiteX62" fmla="*/ 2641 w 9876"/>
              <a:gd name="connsiteY62" fmla="*/ 8753 h 9898"/>
              <a:gd name="connsiteX63" fmla="*/ 2654 w 9876"/>
              <a:gd name="connsiteY63" fmla="*/ 8702 h 9898"/>
              <a:gd name="connsiteX64" fmla="*/ 2672 w 9876"/>
              <a:gd name="connsiteY64" fmla="*/ 8623 h 9898"/>
              <a:gd name="connsiteX65" fmla="*/ 2702 w 9876"/>
              <a:gd name="connsiteY65" fmla="*/ 8466 h 9898"/>
              <a:gd name="connsiteX66" fmla="*/ 2716 w 9876"/>
              <a:gd name="connsiteY66" fmla="*/ 8319 h 9898"/>
              <a:gd name="connsiteX67" fmla="*/ 2720 w 9876"/>
              <a:gd name="connsiteY67" fmla="*/ 8176 h 9898"/>
              <a:gd name="connsiteX68" fmla="*/ 2712 w 9876"/>
              <a:gd name="connsiteY68" fmla="*/ 8040 h 9898"/>
              <a:gd name="connsiteX69" fmla="*/ 2693 w 9876"/>
              <a:gd name="connsiteY69" fmla="*/ 7907 h 9898"/>
              <a:gd name="connsiteX70" fmla="*/ 2667 w 9876"/>
              <a:gd name="connsiteY70" fmla="*/ 7775 h 9898"/>
              <a:gd name="connsiteX71" fmla="*/ 2632 w 9876"/>
              <a:gd name="connsiteY71" fmla="*/ 7649 h 9898"/>
              <a:gd name="connsiteX72" fmla="*/ 2568 w 9876"/>
              <a:gd name="connsiteY72" fmla="*/ 7463 h 9898"/>
              <a:gd name="connsiteX73" fmla="*/ 2465 w 9876"/>
              <a:gd name="connsiteY73" fmla="*/ 7219 h 9898"/>
              <a:gd name="connsiteX74" fmla="*/ 2290 w 9876"/>
              <a:gd name="connsiteY74" fmla="*/ 6857 h 9898"/>
              <a:gd name="connsiteX75" fmla="*/ 2172 w 9876"/>
              <a:gd name="connsiteY75" fmla="*/ 6604 h 9898"/>
              <a:gd name="connsiteX76" fmla="*/ 2007 w 9876"/>
              <a:gd name="connsiteY76" fmla="*/ 6262 h 9898"/>
              <a:gd name="connsiteX77" fmla="*/ 1707 w 9876"/>
              <a:gd name="connsiteY77" fmla="*/ 5639 h 9898"/>
              <a:gd name="connsiteX78" fmla="*/ 1559 w 9876"/>
              <a:gd name="connsiteY78" fmla="*/ 5301 h 9898"/>
              <a:gd name="connsiteX79" fmla="*/ 1466 w 9876"/>
              <a:gd name="connsiteY79" fmla="*/ 5070 h 9898"/>
              <a:gd name="connsiteX80" fmla="*/ 1382 w 9876"/>
              <a:gd name="connsiteY80" fmla="*/ 4836 h 9898"/>
              <a:gd name="connsiteX81" fmla="*/ 1311 w 9876"/>
              <a:gd name="connsiteY81" fmla="*/ 4601 h 9898"/>
              <a:gd name="connsiteX82" fmla="*/ 1256 w 9876"/>
              <a:gd name="connsiteY82" fmla="*/ 4363 h 9898"/>
              <a:gd name="connsiteX83" fmla="*/ 1217 w 9876"/>
              <a:gd name="connsiteY83" fmla="*/ 4130 h 9898"/>
              <a:gd name="connsiteX84" fmla="*/ 1198 w 9876"/>
              <a:gd name="connsiteY84" fmla="*/ 3900 h 9898"/>
              <a:gd name="connsiteX85" fmla="*/ 1201 w 9876"/>
              <a:gd name="connsiteY85" fmla="*/ 3730 h 9898"/>
              <a:gd name="connsiteX86" fmla="*/ 1210 w 9876"/>
              <a:gd name="connsiteY86" fmla="*/ 3622 h 9898"/>
              <a:gd name="connsiteX87" fmla="*/ 1226 w 9876"/>
              <a:gd name="connsiteY87" fmla="*/ 3512 h 9898"/>
              <a:gd name="connsiteX88" fmla="*/ 1251 w 9876"/>
              <a:gd name="connsiteY88" fmla="*/ 3406 h 9898"/>
              <a:gd name="connsiteX89" fmla="*/ 1280 w 9876"/>
              <a:gd name="connsiteY89" fmla="*/ 3302 h 9898"/>
              <a:gd name="connsiteX90" fmla="*/ 1320 w 9876"/>
              <a:gd name="connsiteY90" fmla="*/ 3200 h 9898"/>
              <a:gd name="connsiteX91" fmla="*/ 1342 w 9876"/>
              <a:gd name="connsiteY91" fmla="*/ 3152 h 9898"/>
              <a:gd name="connsiteX92" fmla="*/ 1375 w 9876"/>
              <a:gd name="connsiteY92" fmla="*/ 3081 h 9898"/>
              <a:gd name="connsiteX93" fmla="*/ 1452 w 9876"/>
              <a:gd name="connsiteY93" fmla="*/ 2963 h 9898"/>
              <a:gd name="connsiteX94" fmla="*/ 1541 w 9876"/>
              <a:gd name="connsiteY94" fmla="*/ 2859 h 9898"/>
              <a:gd name="connsiteX95" fmla="*/ 1636 w 9876"/>
              <a:gd name="connsiteY95" fmla="*/ 2773 h 9898"/>
              <a:gd name="connsiteX96" fmla="*/ 1740 w 9876"/>
              <a:gd name="connsiteY96" fmla="*/ 2702 h 9898"/>
              <a:gd name="connsiteX97" fmla="*/ 1851 w 9876"/>
              <a:gd name="connsiteY97" fmla="*/ 2644 h 9898"/>
              <a:gd name="connsiteX98" fmla="*/ 1967 w 9876"/>
              <a:gd name="connsiteY98" fmla="*/ 2604 h 9898"/>
              <a:gd name="connsiteX99" fmla="*/ 2084 w 9876"/>
              <a:gd name="connsiteY99" fmla="*/ 2575 h 9898"/>
              <a:gd name="connsiteX100" fmla="*/ 2206 w 9876"/>
              <a:gd name="connsiteY100" fmla="*/ 2559 h 9898"/>
              <a:gd name="connsiteX101" fmla="*/ 2330 w 9876"/>
              <a:gd name="connsiteY101" fmla="*/ 2554 h 9898"/>
              <a:gd name="connsiteX102" fmla="*/ 2454 w 9876"/>
              <a:gd name="connsiteY102" fmla="*/ 2560 h 9898"/>
              <a:gd name="connsiteX103" fmla="*/ 2575 w 9876"/>
              <a:gd name="connsiteY103" fmla="*/ 2577 h 9898"/>
              <a:gd name="connsiteX104" fmla="*/ 2693 w 9876"/>
              <a:gd name="connsiteY104" fmla="*/ 2604 h 9898"/>
              <a:gd name="connsiteX105" fmla="*/ 2809 w 9876"/>
              <a:gd name="connsiteY105" fmla="*/ 2638 h 9898"/>
              <a:gd name="connsiteX106" fmla="*/ 2920 w 9876"/>
              <a:gd name="connsiteY106" fmla="*/ 2680 h 9898"/>
              <a:gd name="connsiteX107" fmla="*/ 3023 w 9876"/>
              <a:gd name="connsiteY107" fmla="*/ 2732 h 9898"/>
              <a:gd name="connsiteX108" fmla="*/ 3074 w 9876"/>
              <a:gd name="connsiteY108" fmla="*/ 2760 h 9898"/>
              <a:gd name="connsiteX109" fmla="*/ 3129 w 9876"/>
              <a:gd name="connsiteY109" fmla="*/ 2793 h 9898"/>
              <a:gd name="connsiteX110" fmla="*/ 3241 w 9876"/>
              <a:gd name="connsiteY110" fmla="*/ 2869 h 9898"/>
              <a:gd name="connsiteX111" fmla="*/ 3347 w 9876"/>
              <a:gd name="connsiteY111" fmla="*/ 2954 h 9898"/>
              <a:gd name="connsiteX112" fmla="*/ 3452 w 9876"/>
              <a:gd name="connsiteY112" fmla="*/ 3044 h 9898"/>
              <a:gd name="connsiteX113" fmla="*/ 3603 w 9876"/>
              <a:gd name="connsiteY113" fmla="*/ 3196 h 9898"/>
              <a:gd name="connsiteX114" fmla="*/ 3794 w 9876"/>
              <a:gd name="connsiteY114" fmla="*/ 3422 h 9898"/>
              <a:gd name="connsiteX115" fmla="*/ 3966 w 9876"/>
              <a:gd name="connsiteY115" fmla="*/ 3671 h 9898"/>
              <a:gd name="connsiteX116" fmla="*/ 4124 w 9876"/>
              <a:gd name="connsiteY116" fmla="*/ 3941 h 9898"/>
              <a:gd name="connsiteX117" fmla="*/ 4267 w 9876"/>
              <a:gd name="connsiteY117" fmla="*/ 4227 h 9898"/>
              <a:gd name="connsiteX118" fmla="*/ 4387 w 9876"/>
              <a:gd name="connsiteY118" fmla="*/ 4525 h 9898"/>
              <a:gd name="connsiteX119" fmla="*/ 4438 w 9876"/>
              <a:gd name="connsiteY119" fmla="*/ 4682 h 9898"/>
              <a:gd name="connsiteX120" fmla="*/ 4478 w 9876"/>
              <a:gd name="connsiteY120" fmla="*/ 4796 h 9898"/>
              <a:gd name="connsiteX121" fmla="*/ 4542 w 9876"/>
              <a:gd name="connsiteY121" fmla="*/ 5032 h 9898"/>
              <a:gd name="connsiteX122" fmla="*/ 4595 w 9876"/>
              <a:gd name="connsiteY122" fmla="*/ 5270 h 9898"/>
              <a:gd name="connsiteX123" fmla="*/ 4639 w 9876"/>
              <a:gd name="connsiteY123" fmla="*/ 5510 h 9898"/>
              <a:gd name="connsiteX124" fmla="*/ 4697 w 9876"/>
              <a:gd name="connsiteY124" fmla="*/ 5876 h 9898"/>
              <a:gd name="connsiteX125" fmla="*/ 4769 w 9876"/>
              <a:gd name="connsiteY125" fmla="*/ 6363 h 9898"/>
              <a:gd name="connsiteX126" fmla="*/ 4827 w 9876"/>
              <a:gd name="connsiteY126" fmla="*/ 6725 h 9898"/>
              <a:gd name="connsiteX127" fmla="*/ 4872 w 9876"/>
              <a:gd name="connsiteY127" fmla="*/ 6963 h 9898"/>
              <a:gd name="connsiteX128" fmla="*/ 4926 w 9876"/>
              <a:gd name="connsiteY128" fmla="*/ 7195 h 9898"/>
              <a:gd name="connsiteX129" fmla="*/ 4989 w 9876"/>
              <a:gd name="connsiteY129" fmla="*/ 7424 h 9898"/>
              <a:gd name="connsiteX130" fmla="*/ 5064 w 9876"/>
              <a:gd name="connsiteY130" fmla="*/ 7648 h 9898"/>
              <a:gd name="connsiteX131" fmla="*/ 5153 w 9876"/>
              <a:gd name="connsiteY131" fmla="*/ 7861 h 9898"/>
              <a:gd name="connsiteX132" fmla="*/ 5262 w 9876"/>
              <a:gd name="connsiteY132" fmla="*/ 8069 h 9898"/>
              <a:gd name="connsiteX133" fmla="*/ 5387 w 9876"/>
              <a:gd name="connsiteY133" fmla="*/ 8266 h 9898"/>
              <a:gd name="connsiteX134" fmla="*/ 5458 w 9876"/>
              <a:gd name="connsiteY134" fmla="*/ 8361 h 9898"/>
              <a:gd name="connsiteX135" fmla="*/ 5489 w 9876"/>
              <a:gd name="connsiteY135" fmla="*/ 8400 h 9898"/>
              <a:gd name="connsiteX136" fmla="*/ 5556 w 9876"/>
              <a:gd name="connsiteY136" fmla="*/ 8471 h 9898"/>
              <a:gd name="connsiteX137" fmla="*/ 5622 w 9876"/>
              <a:gd name="connsiteY137" fmla="*/ 8532 h 9898"/>
              <a:gd name="connsiteX138" fmla="*/ 5691 w 9876"/>
              <a:gd name="connsiteY138" fmla="*/ 8586 h 9898"/>
              <a:gd name="connsiteX139" fmla="*/ 5758 w 9876"/>
              <a:gd name="connsiteY139" fmla="*/ 8626 h 9898"/>
              <a:gd name="connsiteX140" fmla="*/ 5828 w 9876"/>
              <a:gd name="connsiteY140" fmla="*/ 8656 h 9898"/>
              <a:gd name="connsiteX141" fmla="*/ 5897 w 9876"/>
              <a:gd name="connsiteY141" fmla="*/ 8679 h 9898"/>
              <a:gd name="connsiteX142" fmla="*/ 5968 w 9876"/>
              <a:gd name="connsiteY142" fmla="*/ 8691 h 9898"/>
              <a:gd name="connsiteX143" fmla="*/ 6038 w 9876"/>
              <a:gd name="connsiteY143" fmla="*/ 8691 h 9898"/>
              <a:gd name="connsiteX144" fmla="*/ 6108 w 9876"/>
              <a:gd name="connsiteY144" fmla="*/ 8683 h 9898"/>
              <a:gd name="connsiteX145" fmla="*/ 6178 w 9876"/>
              <a:gd name="connsiteY145" fmla="*/ 8662 h 9898"/>
              <a:gd name="connsiteX146" fmla="*/ 6248 w 9876"/>
              <a:gd name="connsiteY146" fmla="*/ 8634 h 9898"/>
              <a:gd name="connsiteX147" fmla="*/ 6318 w 9876"/>
              <a:gd name="connsiteY147" fmla="*/ 8597 h 9898"/>
              <a:gd name="connsiteX148" fmla="*/ 6386 w 9876"/>
              <a:gd name="connsiteY148" fmla="*/ 8546 h 9898"/>
              <a:gd name="connsiteX149" fmla="*/ 6454 w 9876"/>
              <a:gd name="connsiteY149" fmla="*/ 8488 h 9898"/>
              <a:gd name="connsiteX150" fmla="*/ 6521 w 9876"/>
              <a:gd name="connsiteY150" fmla="*/ 8418 h 9898"/>
              <a:gd name="connsiteX151" fmla="*/ 6555 w 9876"/>
              <a:gd name="connsiteY151" fmla="*/ 8380 h 9898"/>
              <a:gd name="connsiteX152" fmla="*/ 6584 w 9876"/>
              <a:gd name="connsiteY152" fmla="*/ 8344 h 9898"/>
              <a:gd name="connsiteX153" fmla="*/ 6638 w 9876"/>
              <a:gd name="connsiteY153" fmla="*/ 8269 h 9898"/>
              <a:gd name="connsiteX154" fmla="*/ 6682 w 9876"/>
              <a:gd name="connsiteY154" fmla="*/ 8188 h 9898"/>
              <a:gd name="connsiteX155" fmla="*/ 6721 w 9876"/>
              <a:gd name="connsiteY155" fmla="*/ 8104 h 9898"/>
              <a:gd name="connsiteX156" fmla="*/ 6768 w 9876"/>
              <a:gd name="connsiteY156" fmla="*/ 7975 h 9898"/>
              <a:gd name="connsiteX157" fmla="*/ 6815 w 9876"/>
              <a:gd name="connsiteY157" fmla="*/ 7792 h 9898"/>
              <a:gd name="connsiteX158" fmla="*/ 6845 w 9876"/>
              <a:gd name="connsiteY158" fmla="*/ 7602 h 9898"/>
              <a:gd name="connsiteX159" fmla="*/ 6864 w 9876"/>
              <a:gd name="connsiteY159" fmla="*/ 7404 h 9898"/>
              <a:gd name="connsiteX160" fmla="*/ 6880 w 9876"/>
              <a:gd name="connsiteY160" fmla="*/ 7103 h 9898"/>
              <a:gd name="connsiteX161" fmla="*/ 6888 w 9876"/>
              <a:gd name="connsiteY161" fmla="*/ 6902 h 9898"/>
              <a:gd name="connsiteX162" fmla="*/ 6900 w 9876"/>
              <a:gd name="connsiteY162" fmla="*/ 6631 h 9898"/>
              <a:gd name="connsiteX163" fmla="*/ 6914 w 9876"/>
              <a:gd name="connsiteY163" fmla="*/ 6085 h 9898"/>
              <a:gd name="connsiteX164" fmla="*/ 6914 w 9876"/>
              <a:gd name="connsiteY164" fmla="*/ 5538 h 9898"/>
              <a:gd name="connsiteX165" fmla="*/ 6903 w 9876"/>
              <a:gd name="connsiteY165" fmla="*/ 4994 h 9898"/>
              <a:gd name="connsiteX166" fmla="*/ 6894 w 9876"/>
              <a:gd name="connsiteY166" fmla="*/ 4721 h 9898"/>
              <a:gd name="connsiteX167" fmla="*/ 6891 w 9876"/>
              <a:gd name="connsiteY167" fmla="*/ 4658 h 9898"/>
              <a:gd name="connsiteX168" fmla="*/ 6879 w 9876"/>
              <a:gd name="connsiteY168" fmla="*/ 4525 h 9898"/>
              <a:gd name="connsiteX169" fmla="*/ 6860 w 9876"/>
              <a:gd name="connsiteY169" fmla="*/ 4399 h 9898"/>
              <a:gd name="connsiteX170" fmla="*/ 6830 w 9876"/>
              <a:gd name="connsiteY170" fmla="*/ 4276 h 9898"/>
              <a:gd name="connsiteX171" fmla="*/ 6800 w 9876"/>
              <a:gd name="connsiteY171" fmla="*/ 4156 h 9898"/>
              <a:gd name="connsiteX172" fmla="*/ 6759 w 9876"/>
              <a:gd name="connsiteY172" fmla="*/ 4041 h 9898"/>
              <a:gd name="connsiteX173" fmla="*/ 6712 w 9876"/>
              <a:gd name="connsiteY173" fmla="*/ 3930 h 9898"/>
              <a:gd name="connsiteX174" fmla="*/ 6660 w 9876"/>
              <a:gd name="connsiteY174" fmla="*/ 3826 h 9898"/>
              <a:gd name="connsiteX175" fmla="*/ 6601 w 9876"/>
              <a:gd name="connsiteY175" fmla="*/ 3730 h 9898"/>
              <a:gd name="connsiteX176" fmla="*/ 6537 w 9876"/>
              <a:gd name="connsiteY176" fmla="*/ 3642 h 9898"/>
              <a:gd name="connsiteX177" fmla="*/ 6466 w 9876"/>
              <a:gd name="connsiteY177" fmla="*/ 3563 h 9898"/>
              <a:gd name="connsiteX178" fmla="*/ 6390 w 9876"/>
              <a:gd name="connsiteY178" fmla="*/ 3492 h 9898"/>
              <a:gd name="connsiteX179" fmla="*/ 6311 w 9876"/>
              <a:gd name="connsiteY179" fmla="*/ 3434 h 9898"/>
              <a:gd name="connsiteX180" fmla="*/ 6226 w 9876"/>
              <a:gd name="connsiteY180" fmla="*/ 3382 h 9898"/>
              <a:gd name="connsiteX181" fmla="*/ 6135 w 9876"/>
              <a:gd name="connsiteY181" fmla="*/ 3347 h 9898"/>
              <a:gd name="connsiteX182" fmla="*/ 6039 w 9876"/>
              <a:gd name="connsiteY182" fmla="*/ 3324 h 9898"/>
              <a:gd name="connsiteX183" fmla="*/ 5989 w 9876"/>
              <a:gd name="connsiteY183" fmla="*/ 3319 h 9898"/>
              <a:gd name="connsiteX184" fmla="*/ 5964 w 9876"/>
              <a:gd name="connsiteY184" fmla="*/ 3318 h 9898"/>
              <a:gd name="connsiteX185" fmla="*/ 5912 w 9876"/>
              <a:gd name="connsiteY185" fmla="*/ 3323 h 9898"/>
              <a:gd name="connsiteX186" fmla="*/ 5860 w 9876"/>
              <a:gd name="connsiteY186" fmla="*/ 3337 h 9898"/>
              <a:gd name="connsiteX187" fmla="*/ 5811 w 9876"/>
              <a:gd name="connsiteY187" fmla="*/ 3362 h 9898"/>
              <a:gd name="connsiteX188" fmla="*/ 5765 w 9876"/>
              <a:gd name="connsiteY188" fmla="*/ 3398 h 9898"/>
              <a:gd name="connsiteX189" fmla="*/ 5724 w 9876"/>
              <a:gd name="connsiteY189" fmla="*/ 3443 h 9898"/>
              <a:gd name="connsiteX190" fmla="*/ 5692 w 9876"/>
              <a:gd name="connsiteY190" fmla="*/ 3495 h 9898"/>
              <a:gd name="connsiteX191" fmla="*/ 5667 w 9876"/>
              <a:gd name="connsiteY191" fmla="*/ 3555 h 9898"/>
              <a:gd name="connsiteX192" fmla="*/ 5658 w 9876"/>
              <a:gd name="connsiteY192" fmla="*/ 3588 h 9898"/>
              <a:gd name="connsiteX193" fmla="*/ 5654 w 9876"/>
              <a:gd name="connsiteY193" fmla="*/ 3616 h 9898"/>
              <a:gd name="connsiteX194" fmla="*/ 5648 w 9876"/>
              <a:gd name="connsiteY194" fmla="*/ 3668 h 9898"/>
              <a:gd name="connsiteX195" fmla="*/ 5653 w 9876"/>
              <a:gd name="connsiteY195" fmla="*/ 3749 h 9898"/>
              <a:gd name="connsiteX196" fmla="*/ 5674 w 9876"/>
              <a:gd name="connsiteY196" fmla="*/ 3856 h 9898"/>
              <a:gd name="connsiteX197" fmla="*/ 5714 w 9876"/>
              <a:gd name="connsiteY197" fmla="*/ 3950 h 9898"/>
              <a:gd name="connsiteX198" fmla="*/ 5739 w 9876"/>
              <a:gd name="connsiteY198" fmla="*/ 3993 h 9898"/>
              <a:gd name="connsiteX199" fmla="*/ 5787 w 9876"/>
              <a:gd name="connsiteY199" fmla="*/ 4065 h 9898"/>
              <a:gd name="connsiteX200" fmla="*/ 5886 w 9876"/>
              <a:gd name="connsiteY200" fmla="*/ 4186 h 9898"/>
              <a:gd name="connsiteX201" fmla="*/ 5986 w 9876"/>
              <a:gd name="connsiteY201" fmla="*/ 4285 h 9898"/>
              <a:gd name="connsiteX202" fmla="*/ 6091 w 9876"/>
              <a:gd name="connsiteY202" fmla="*/ 4363 h 9898"/>
              <a:gd name="connsiteX203" fmla="*/ 6194 w 9876"/>
              <a:gd name="connsiteY203" fmla="*/ 4415 h 9898"/>
              <a:gd name="connsiteX204" fmla="*/ 6301 w 9876"/>
              <a:gd name="connsiteY204" fmla="*/ 4448 h 9898"/>
              <a:gd name="connsiteX205" fmla="*/ 6408 w 9876"/>
              <a:gd name="connsiteY205" fmla="*/ 4461 h 9898"/>
              <a:gd name="connsiteX206" fmla="*/ 6514 w 9876"/>
              <a:gd name="connsiteY206" fmla="*/ 4451 h 9898"/>
              <a:gd name="connsiteX207" fmla="*/ 6620 w 9876"/>
              <a:gd name="connsiteY207" fmla="*/ 4426 h 9898"/>
              <a:gd name="connsiteX208" fmla="*/ 6726 w 9876"/>
              <a:gd name="connsiteY208" fmla="*/ 4381 h 9898"/>
              <a:gd name="connsiteX209" fmla="*/ 6829 w 9876"/>
              <a:gd name="connsiteY209" fmla="*/ 4324 h 9898"/>
              <a:gd name="connsiteX210" fmla="*/ 6931 w 9876"/>
              <a:gd name="connsiteY210" fmla="*/ 4247 h 9898"/>
              <a:gd name="connsiteX211" fmla="*/ 7028 w 9876"/>
              <a:gd name="connsiteY211" fmla="*/ 4157 h 9898"/>
              <a:gd name="connsiteX212" fmla="*/ 7124 w 9876"/>
              <a:gd name="connsiteY212" fmla="*/ 4054 h 9898"/>
              <a:gd name="connsiteX213" fmla="*/ 7215 w 9876"/>
              <a:gd name="connsiteY213" fmla="*/ 3939 h 9898"/>
              <a:gd name="connsiteX214" fmla="*/ 7299 w 9876"/>
              <a:gd name="connsiteY214" fmla="*/ 3811 h 9898"/>
              <a:gd name="connsiteX215" fmla="*/ 7341 w 9876"/>
              <a:gd name="connsiteY215" fmla="*/ 3743 h 9898"/>
              <a:gd name="connsiteX216" fmla="*/ 7413 w 9876"/>
              <a:gd name="connsiteY216" fmla="*/ 3617 h 9898"/>
              <a:gd name="connsiteX217" fmla="*/ 7545 w 9876"/>
              <a:gd name="connsiteY217" fmla="*/ 3349 h 9898"/>
              <a:gd name="connsiteX218" fmla="*/ 7658 w 9876"/>
              <a:gd name="connsiteY218" fmla="*/ 3063 h 9898"/>
              <a:gd name="connsiteX219" fmla="*/ 7728 w 9876"/>
              <a:gd name="connsiteY219" fmla="*/ 2841 h 9898"/>
              <a:gd name="connsiteX220" fmla="*/ 7770 w 9876"/>
              <a:gd name="connsiteY220" fmla="*/ 2689 h 9898"/>
              <a:gd name="connsiteX221" fmla="*/ 7802 w 9876"/>
              <a:gd name="connsiteY221" fmla="*/ 2535 h 9898"/>
              <a:gd name="connsiteX222" fmla="*/ 7833 w 9876"/>
              <a:gd name="connsiteY222" fmla="*/ 2376 h 9898"/>
              <a:gd name="connsiteX223" fmla="*/ 7853 w 9876"/>
              <a:gd name="connsiteY223" fmla="*/ 2219 h 9898"/>
              <a:gd name="connsiteX224" fmla="*/ 7866 w 9876"/>
              <a:gd name="connsiteY224" fmla="*/ 2059 h 9898"/>
              <a:gd name="connsiteX225" fmla="*/ 7874 w 9876"/>
              <a:gd name="connsiteY225" fmla="*/ 1898 h 9898"/>
              <a:gd name="connsiteX226" fmla="*/ 7872 w 9876"/>
              <a:gd name="connsiteY226" fmla="*/ 1737 h 9898"/>
              <a:gd name="connsiteX227" fmla="*/ 7864 w 9876"/>
              <a:gd name="connsiteY227" fmla="*/ 1575 h 9898"/>
              <a:gd name="connsiteX228" fmla="*/ 7850 w 9876"/>
              <a:gd name="connsiteY228" fmla="*/ 1414 h 9898"/>
              <a:gd name="connsiteX229" fmla="*/ 7839 w 9876"/>
              <a:gd name="connsiteY229" fmla="*/ 1334 h 9898"/>
              <a:gd name="connsiteX230" fmla="*/ 7818 w 9876"/>
              <a:gd name="connsiteY230" fmla="*/ 1224 h 9898"/>
              <a:gd name="connsiteX231" fmla="*/ 7794 w 9876"/>
              <a:gd name="connsiteY231" fmla="*/ 1044 h 9898"/>
              <a:gd name="connsiteX232" fmla="*/ 7785 w 9876"/>
              <a:gd name="connsiteY232" fmla="*/ 921 h 9898"/>
              <a:gd name="connsiteX233" fmla="*/ 7787 w 9876"/>
              <a:gd name="connsiteY233" fmla="*/ 803 h 9898"/>
              <a:gd name="connsiteX234" fmla="*/ 7805 w 9876"/>
              <a:gd name="connsiteY234" fmla="*/ 691 h 9898"/>
              <a:gd name="connsiteX235" fmla="*/ 7836 w 9876"/>
              <a:gd name="connsiteY235" fmla="*/ 617 h 9898"/>
              <a:gd name="connsiteX236" fmla="*/ 7859 w 9876"/>
              <a:gd name="connsiteY236" fmla="*/ 570 h 9898"/>
              <a:gd name="connsiteX237" fmla="*/ 7893 w 9876"/>
              <a:gd name="connsiteY237" fmla="*/ 531 h 9898"/>
              <a:gd name="connsiteX238" fmla="*/ 7930 w 9876"/>
              <a:gd name="connsiteY238" fmla="*/ 495 h 9898"/>
              <a:gd name="connsiteX239" fmla="*/ 7950 w 9876"/>
              <a:gd name="connsiteY239" fmla="*/ 481 h 9898"/>
              <a:gd name="connsiteX240" fmla="*/ 7988 w 9876"/>
              <a:gd name="connsiteY240" fmla="*/ 461 h 9898"/>
              <a:gd name="connsiteX241" fmla="*/ 8058 w 9876"/>
              <a:gd name="connsiteY241" fmla="*/ 447 h 9898"/>
              <a:gd name="connsiteX242" fmla="*/ 8127 w 9876"/>
              <a:gd name="connsiteY242" fmla="*/ 456 h 9898"/>
              <a:gd name="connsiteX243" fmla="*/ 8198 w 9876"/>
              <a:gd name="connsiteY243" fmla="*/ 488 h 9898"/>
              <a:gd name="connsiteX244" fmla="*/ 8266 w 9876"/>
              <a:gd name="connsiteY244" fmla="*/ 536 h 9898"/>
              <a:gd name="connsiteX245" fmla="*/ 8328 w 9876"/>
              <a:gd name="connsiteY245" fmla="*/ 598 h 9898"/>
              <a:gd name="connsiteX246" fmla="*/ 8385 w 9876"/>
              <a:gd name="connsiteY246" fmla="*/ 669 h 9898"/>
              <a:gd name="connsiteX247" fmla="*/ 8432 w 9876"/>
              <a:gd name="connsiteY247" fmla="*/ 740 h 9898"/>
              <a:gd name="connsiteX248" fmla="*/ 8453 w 9876"/>
              <a:gd name="connsiteY248" fmla="*/ 777 h 9898"/>
              <a:gd name="connsiteX249" fmla="*/ 8538 w 9876"/>
              <a:gd name="connsiteY249" fmla="*/ 953 h 9898"/>
              <a:gd name="connsiteX250" fmla="*/ 8683 w 9876"/>
              <a:gd name="connsiteY250" fmla="*/ 1242 h 9898"/>
              <a:gd name="connsiteX251" fmla="*/ 8758 w 9876"/>
              <a:gd name="connsiteY251" fmla="*/ 1370 h 9898"/>
              <a:gd name="connsiteX252" fmla="*/ 8814 w 9876"/>
              <a:gd name="connsiteY252" fmla="*/ 1445 h 9898"/>
              <a:gd name="connsiteX253" fmla="*/ 8871 w 9876"/>
              <a:gd name="connsiteY253" fmla="*/ 1511 h 9898"/>
              <a:gd name="connsiteX254" fmla="*/ 8927 w 9876"/>
              <a:gd name="connsiteY254" fmla="*/ 1560 h 9898"/>
              <a:gd name="connsiteX255" fmla="*/ 8990 w 9876"/>
              <a:gd name="connsiteY255" fmla="*/ 1592 h 9898"/>
              <a:gd name="connsiteX256" fmla="*/ 9054 w 9876"/>
              <a:gd name="connsiteY256" fmla="*/ 1605 h 9898"/>
              <a:gd name="connsiteX257" fmla="*/ 9121 w 9876"/>
              <a:gd name="connsiteY257" fmla="*/ 1597 h 9898"/>
              <a:gd name="connsiteX258" fmla="*/ 9193 w 9876"/>
              <a:gd name="connsiteY258" fmla="*/ 1565 h 9898"/>
              <a:gd name="connsiteX259" fmla="*/ 9268 w 9876"/>
              <a:gd name="connsiteY259" fmla="*/ 1504 h 9898"/>
              <a:gd name="connsiteX260" fmla="*/ 9346 w 9876"/>
              <a:gd name="connsiteY260" fmla="*/ 1412 h 9898"/>
              <a:gd name="connsiteX261" fmla="*/ 9386 w 9876"/>
              <a:gd name="connsiteY261" fmla="*/ 1354 h 9898"/>
              <a:gd name="connsiteX262" fmla="*/ 9426 w 9876"/>
              <a:gd name="connsiteY262" fmla="*/ 1289 h 9898"/>
              <a:gd name="connsiteX263" fmla="*/ 9495 w 9876"/>
              <a:gd name="connsiteY263" fmla="*/ 1149 h 9898"/>
              <a:gd name="connsiteX264" fmla="*/ 9552 w 9876"/>
              <a:gd name="connsiteY264" fmla="*/ 995 h 9898"/>
              <a:gd name="connsiteX265" fmla="*/ 9601 w 9876"/>
              <a:gd name="connsiteY265" fmla="*/ 836 h 9898"/>
              <a:gd name="connsiteX266" fmla="*/ 9622 w 9876"/>
              <a:gd name="connsiteY266" fmla="*/ 756 h 9898"/>
              <a:gd name="connsiteX267" fmla="*/ 9674 w 9876"/>
              <a:gd name="connsiteY267" fmla="*/ 564 h 9898"/>
              <a:gd name="connsiteX268" fmla="*/ 9761 w 9876"/>
              <a:gd name="connsiteY268" fmla="*/ 269 h 9898"/>
              <a:gd name="connsiteX269" fmla="*/ 9832 w 9876"/>
              <a:gd name="connsiteY269" fmla="*/ 85 h 9898"/>
              <a:gd name="connsiteX270" fmla="*/ 9876 w 9876"/>
              <a:gd name="connsiteY270" fmla="*/ 0 h 9898"/>
              <a:gd name="connsiteX0" fmla="*/ 177 w 10000"/>
              <a:gd name="connsiteY0" fmla="*/ 9883 h 9883"/>
              <a:gd name="connsiteX1" fmla="*/ 317 w 10000"/>
              <a:gd name="connsiteY1" fmla="*/ 9753 h 9883"/>
              <a:gd name="connsiteX2" fmla="*/ 449 w 10000"/>
              <a:gd name="connsiteY2" fmla="*/ 9608 h 9883"/>
              <a:gd name="connsiteX3" fmla="*/ 569 w 10000"/>
              <a:gd name="connsiteY3" fmla="*/ 9448 h 9883"/>
              <a:gd name="connsiteX4" fmla="*/ 675 w 10000"/>
              <a:gd name="connsiteY4" fmla="*/ 9278 h 9883"/>
              <a:gd name="connsiteX5" fmla="*/ 769 w 10000"/>
              <a:gd name="connsiteY5" fmla="*/ 9089 h 9883"/>
              <a:gd name="connsiteX6" fmla="*/ 846 w 10000"/>
              <a:gd name="connsiteY6" fmla="*/ 8891 h 9883"/>
              <a:gd name="connsiteX7" fmla="*/ 905 w 10000"/>
              <a:gd name="connsiteY7" fmla="*/ 8675 h 9883"/>
              <a:gd name="connsiteX8" fmla="*/ 926 w 10000"/>
              <a:gd name="connsiteY8" fmla="*/ 8562 h 9883"/>
              <a:gd name="connsiteX9" fmla="*/ 942 w 10000"/>
              <a:gd name="connsiteY9" fmla="*/ 8470 h 9883"/>
              <a:gd name="connsiteX10" fmla="*/ 958 w 10000"/>
              <a:gd name="connsiteY10" fmla="*/ 8283 h 9883"/>
              <a:gd name="connsiteX11" fmla="*/ 961 w 10000"/>
              <a:gd name="connsiteY11" fmla="*/ 8101 h 9883"/>
              <a:gd name="connsiteX12" fmla="*/ 944 w 10000"/>
              <a:gd name="connsiteY12" fmla="*/ 7916 h 9883"/>
              <a:gd name="connsiteX13" fmla="*/ 912 w 10000"/>
              <a:gd name="connsiteY13" fmla="*/ 7738 h 9883"/>
              <a:gd name="connsiteX14" fmla="*/ 861 w 10000"/>
              <a:gd name="connsiteY14" fmla="*/ 7566 h 9883"/>
              <a:gd name="connsiteX15" fmla="*/ 795 w 10000"/>
              <a:gd name="connsiteY15" fmla="*/ 7408 h 9883"/>
              <a:gd name="connsiteX16" fmla="*/ 709 w 10000"/>
              <a:gd name="connsiteY16" fmla="*/ 7257 h 9883"/>
              <a:gd name="connsiteX17" fmla="*/ 657 w 10000"/>
              <a:gd name="connsiteY17" fmla="*/ 7187 h 9883"/>
              <a:gd name="connsiteX18" fmla="*/ 625 w 10000"/>
              <a:gd name="connsiteY18" fmla="*/ 7147 h 9883"/>
              <a:gd name="connsiteX19" fmla="*/ 557 w 10000"/>
              <a:gd name="connsiteY19" fmla="*/ 7083 h 9883"/>
              <a:gd name="connsiteX20" fmla="*/ 492 w 10000"/>
              <a:gd name="connsiteY20" fmla="*/ 7037 h 9883"/>
              <a:gd name="connsiteX21" fmla="*/ 427 w 10000"/>
              <a:gd name="connsiteY21" fmla="*/ 7008 h 9883"/>
              <a:gd name="connsiteX22" fmla="*/ 365 w 10000"/>
              <a:gd name="connsiteY22" fmla="*/ 6997 h 9883"/>
              <a:gd name="connsiteX23" fmla="*/ 304 w 10000"/>
              <a:gd name="connsiteY23" fmla="*/ 7002 h 9883"/>
              <a:gd name="connsiteX24" fmla="*/ 245 w 10000"/>
              <a:gd name="connsiteY24" fmla="*/ 7022 h 9883"/>
              <a:gd name="connsiteX25" fmla="*/ 191 w 10000"/>
              <a:gd name="connsiteY25" fmla="*/ 7055 h 9883"/>
              <a:gd name="connsiteX26" fmla="*/ 144 w 10000"/>
              <a:gd name="connsiteY26" fmla="*/ 7101 h 9883"/>
              <a:gd name="connsiteX27" fmla="*/ 101 w 10000"/>
              <a:gd name="connsiteY27" fmla="*/ 7162 h 9883"/>
              <a:gd name="connsiteX28" fmla="*/ 66 w 10000"/>
              <a:gd name="connsiteY28" fmla="*/ 7234 h 9883"/>
              <a:gd name="connsiteX29" fmla="*/ 35 w 10000"/>
              <a:gd name="connsiteY29" fmla="*/ 7315 h 9883"/>
              <a:gd name="connsiteX30" fmla="*/ 16 w 10000"/>
              <a:gd name="connsiteY30" fmla="*/ 7408 h 9883"/>
              <a:gd name="connsiteX31" fmla="*/ 3 w 10000"/>
              <a:gd name="connsiteY31" fmla="*/ 7504 h 9883"/>
              <a:gd name="connsiteX32" fmla="*/ 0 w 10000"/>
              <a:gd name="connsiteY32" fmla="*/ 7611 h 9883"/>
              <a:gd name="connsiteX33" fmla="*/ 7 w 10000"/>
              <a:gd name="connsiteY33" fmla="*/ 7722 h 9883"/>
              <a:gd name="connsiteX34" fmla="*/ 14 w 10000"/>
              <a:gd name="connsiteY34" fmla="*/ 7779 h 9883"/>
              <a:gd name="connsiteX35" fmla="*/ 29 w 10000"/>
              <a:gd name="connsiteY35" fmla="*/ 7878 h 9883"/>
              <a:gd name="connsiteX36" fmla="*/ 76 w 10000"/>
              <a:gd name="connsiteY36" fmla="*/ 8065 h 9883"/>
              <a:gd name="connsiteX37" fmla="*/ 138 w 10000"/>
              <a:gd name="connsiteY37" fmla="*/ 8246 h 9883"/>
              <a:gd name="connsiteX38" fmla="*/ 214 w 10000"/>
              <a:gd name="connsiteY38" fmla="*/ 8420 h 9883"/>
              <a:gd name="connsiteX39" fmla="*/ 304 w 10000"/>
              <a:gd name="connsiteY39" fmla="*/ 8582 h 9883"/>
              <a:gd name="connsiteX40" fmla="*/ 401 w 10000"/>
              <a:gd name="connsiteY40" fmla="*/ 8735 h 9883"/>
              <a:gd name="connsiteX41" fmla="*/ 510 w 10000"/>
              <a:gd name="connsiteY41" fmla="*/ 8879 h 9883"/>
              <a:gd name="connsiteX42" fmla="*/ 630 w 10000"/>
              <a:gd name="connsiteY42" fmla="*/ 9012 h 9883"/>
              <a:gd name="connsiteX43" fmla="*/ 754 w 10000"/>
              <a:gd name="connsiteY43" fmla="*/ 9135 h 9883"/>
              <a:gd name="connsiteX44" fmla="*/ 886 w 10000"/>
              <a:gd name="connsiteY44" fmla="*/ 9242 h 9883"/>
              <a:gd name="connsiteX45" fmla="*/ 1019 w 10000"/>
              <a:gd name="connsiteY45" fmla="*/ 9336 h 9883"/>
              <a:gd name="connsiteX46" fmla="*/ 1157 w 10000"/>
              <a:gd name="connsiteY46" fmla="*/ 9419 h 9883"/>
              <a:gd name="connsiteX47" fmla="*/ 1294 w 10000"/>
              <a:gd name="connsiteY47" fmla="*/ 9488 h 9883"/>
              <a:gd name="connsiteX48" fmla="*/ 1434 w 10000"/>
              <a:gd name="connsiteY48" fmla="*/ 9540 h 9883"/>
              <a:gd name="connsiteX49" fmla="*/ 1571 w 10000"/>
              <a:gd name="connsiteY49" fmla="*/ 9575 h 9883"/>
              <a:gd name="connsiteX50" fmla="*/ 1705 w 10000"/>
              <a:gd name="connsiteY50" fmla="*/ 9597 h 9883"/>
              <a:gd name="connsiteX51" fmla="*/ 1769 w 10000"/>
              <a:gd name="connsiteY51" fmla="*/ 9598 h 9883"/>
              <a:gd name="connsiteX52" fmla="*/ 1844 w 10000"/>
              <a:gd name="connsiteY52" fmla="*/ 9597 h 9883"/>
              <a:gd name="connsiteX53" fmla="*/ 1992 w 10000"/>
              <a:gd name="connsiteY53" fmla="*/ 9574 h 9883"/>
              <a:gd name="connsiteX54" fmla="*/ 2129 w 10000"/>
              <a:gd name="connsiteY54" fmla="*/ 9524 h 9883"/>
              <a:gd name="connsiteX55" fmla="*/ 2263 w 10000"/>
              <a:gd name="connsiteY55" fmla="*/ 9448 h 9883"/>
              <a:gd name="connsiteX56" fmla="*/ 2382 w 10000"/>
              <a:gd name="connsiteY56" fmla="*/ 9349 h 9883"/>
              <a:gd name="connsiteX57" fmla="*/ 2491 w 10000"/>
              <a:gd name="connsiteY57" fmla="*/ 9220 h 9883"/>
              <a:gd name="connsiteX58" fmla="*/ 2561 w 10000"/>
              <a:gd name="connsiteY58" fmla="*/ 9110 h 9883"/>
              <a:gd name="connsiteX59" fmla="*/ 2602 w 10000"/>
              <a:gd name="connsiteY59" fmla="*/ 9027 h 9883"/>
              <a:gd name="connsiteX60" fmla="*/ 2639 w 10000"/>
              <a:gd name="connsiteY60" fmla="*/ 8938 h 9883"/>
              <a:gd name="connsiteX61" fmla="*/ 2674 w 10000"/>
              <a:gd name="connsiteY61" fmla="*/ 8843 h 9883"/>
              <a:gd name="connsiteX62" fmla="*/ 2687 w 10000"/>
              <a:gd name="connsiteY62" fmla="*/ 8792 h 9883"/>
              <a:gd name="connsiteX63" fmla="*/ 2706 w 10000"/>
              <a:gd name="connsiteY63" fmla="*/ 8712 h 9883"/>
              <a:gd name="connsiteX64" fmla="*/ 2736 w 10000"/>
              <a:gd name="connsiteY64" fmla="*/ 8553 h 9883"/>
              <a:gd name="connsiteX65" fmla="*/ 2750 w 10000"/>
              <a:gd name="connsiteY65" fmla="*/ 8405 h 9883"/>
              <a:gd name="connsiteX66" fmla="*/ 2754 w 10000"/>
              <a:gd name="connsiteY66" fmla="*/ 8260 h 9883"/>
              <a:gd name="connsiteX67" fmla="*/ 2746 w 10000"/>
              <a:gd name="connsiteY67" fmla="*/ 8123 h 9883"/>
              <a:gd name="connsiteX68" fmla="*/ 2727 w 10000"/>
              <a:gd name="connsiteY68" fmla="*/ 7988 h 9883"/>
              <a:gd name="connsiteX69" fmla="*/ 2700 w 10000"/>
              <a:gd name="connsiteY69" fmla="*/ 7855 h 9883"/>
              <a:gd name="connsiteX70" fmla="*/ 2665 w 10000"/>
              <a:gd name="connsiteY70" fmla="*/ 7728 h 9883"/>
              <a:gd name="connsiteX71" fmla="*/ 2600 w 10000"/>
              <a:gd name="connsiteY71" fmla="*/ 7540 h 9883"/>
              <a:gd name="connsiteX72" fmla="*/ 2496 w 10000"/>
              <a:gd name="connsiteY72" fmla="*/ 7293 h 9883"/>
              <a:gd name="connsiteX73" fmla="*/ 2319 w 10000"/>
              <a:gd name="connsiteY73" fmla="*/ 6928 h 9883"/>
              <a:gd name="connsiteX74" fmla="*/ 2199 w 10000"/>
              <a:gd name="connsiteY74" fmla="*/ 6672 h 9883"/>
              <a:gd name="connsiteX75" fmla="*/ 2032 w 10000"/>
              <a:gd name="connsiteY75" fmla="*/ 6327 h 9883"/>
              <a:gd name="connsiteX76" fmla="*/ 1728 w 10000"/>
              <a:gd name="connsiteY76" fmla="*/ 5697 h 9883"/>
              <a:gd name="connsiteX77" fmla="*/ 1579 w 10000"/>
              <a:gd name="connsiteY77" fmla="*/ 5356 h 9883"/>
              <a:gd name="connsiteX78" fmla="*/ 1484 w 10000"/>
              <a:gd name="connsiteY78" fmla="*/ 5122 h 9883"/>
              <a:gd name="connsiteX79" fmla="*/ 1399 w 10000"/>
              <a:gd name="connsiteY79" fmla="*/ 4886 h 9883"/>
              <a:gd name="connsiteX80" fmla="*/ 1327 w 10000"/>
              <a:gd name="connsiteY80" fmla="*/ 4648 h 9883"/>
              <a:gd name="connsiteX81" fmla="*/ 1272 w 10000"/>
              <a:gd name="connsiteY81" fmla="*/ 4408 h 9883"/>
              <a:gd name="connsiteX82" fmla="*/ 1232 w 10000"/>
              <a:gd name="connsiteY82" fmla="*/ 4173 h 9883"/>
              <a:gd name="connsiteX83" fmla="*/ 1213 w 10000"/>
              <a:gd name="connsiteY83" fmla="*/ 3940 h 9883"/>
              <a:gd name="connsiteX84" fmla="*/ 1216 w 10000"/>
              <a:gd name="connsiteY84" fmla="*/ 3768 h 9883"/>
              <a:gd name="connsiteX85" fmla="*/ 1225 w 10000"/>
              <a:gd name="connsiteY85" fmla="*/ 3659 h 9883"/>
              <a:gd name="connsiteX86" fmla="*/ 1241 w 10000"/>
              <a:gd name="connsiteY86" fmla="*/ 3548 h 9883"/>
              <a:gd name="connsiteX87" fmla="*/ 1267 w 10000"/>
              <a:gd name="connsiteY87" fmla="*/ 3441 h 9883"/>
              <a:gd name="connsiteX88" fmla="*/ 1296 w 10000"/>
              <a:gd name="connsiteY88" fmla="*/ 3336 h 9883"/>
              <a:gd name="connsiteX89" fmla="*/ 1337 w 10000"/>
              <a:gd name="connsiteY89" fmla="*/ 3233 h 9883"/>
              <a:gd name="connsiteX90" fmla="*/ 1359 w 10000"/>
              <a:gd name="connsiteY90" fmla="*/ 3184 h 9883"/>
              <a:gd name="connsiteX91" fmla="*/ 1392 w 10000"/>
              <a:gd name="connsiteY91" fmla="*/ 3113 h 9883"/>
              <a:gd name="connsiteX92" fmla="*/ 1470 w 10000"/>
              <a:gd name="connsiteY92" fmla="*/ 2994 h 9883"/>
              <a:gd name="connsiteX93" fmla="*/ 1560 w 10000"/>
              <a:gd name="connsiteY93" fmla="*/ 2888 h 9883"/>
              <a:gd name="connsiteX94" fmla="*/ 1657 w 10000"/>
              <a:gd name="connsiteY94" fmla="*/ 2802 h 9883"/>
              <a:gd name="connsiteX95" fmla="*/ 1762 w 10000"/>
              <a:gd name="connsiteY95" fmla="*/ 2730 h 9883"/>
              <a:gd name="connsiteX96" fmla="*/ 1874 w 10000"/>
              <a:gd name="connsiteY96" fmla="*/ 2671 h 9883"/>
              <a:gd name="connsiteX97" fmla="*/ 1992 w 10000"/>
              <a:gd name="connsiteY97" fmla="*/ 2631 h 9883"/>
              <a:gd name="connsiteX98" fmla="*/ 2110 w 10000"/>
              <a:gd name="connsiteY98" fmla="*/ 2602 h 9883"/>
              <a:gd name="connsiteX99" fmla="*/ 2234 w 10000"/>
              <a:gd name="connsiteY99" fmla="*/ 2585 h 9883"/>
              <a:gd name="connsiteX100" fmla="*/ 2359 w 10000"/>
              <a:gd name="connsiteY100" fmla="*/ 2580 h 9883"/>
              <a:gd name="connsiteX101" fmla="*/ 2485 w 10000"/>
              <a:gd name="connsiteY101" fmla="*/ 2586 h 9883"/>
              <a:gd name="connsiteX102" fmla="*/ 2607 w 10000"/>
              <a:gd name="connsiteY102" fmla="*/ 2604 h 9883"/>
              <a:gd name="connsiteX103" fmla="*/ 2727 w 10000"/>
              <a:gd name="connsiteY103" fmla="*/ 2631 h 9883"/>
              <a:gd name="connsiteX104" fmla="*/ 2844 w 10000"/>
              <a:gd name="connsiteY104" fmla="*/ 2665 h 9883"/>
              <a:gd name="connsiteX105" fmla="*/ 2957 w 10000"/>
              <a:gd name="connsiteY105" fmla="*/ 2708 h 9883"/>
              <a:gd name="connsiteX106" fmla="*/ 3061 w 10000"/>
              <a:gd name="connsiteY106" fmla="*/ 2760 h 9883"/>
              <a:gd name="connsiteX107" fmla="*/ 3113 w 10000"/>
              <a:gd name="connsiteY107" fmla="*/ 2788 h 9883"/>
              <a:gd name="connsiteX108" fmla="*/ 3168 w 10000"/>
              <a:gd name="connsiteY108" fmla="*/ 2822 h 9883"/>
              <a:gd name="connsiteX109" fmla="*/ 3282 w 10000"/>
              <a:gd name="connsiteY109" fmla="*/ 2899 h 9883"/>
              <a:gd name="connsiteX110" fmla="*/ 3389 w 10000"/>
              <a:gd name="connsiteY110" fmla="*/ 2984 h 9883"/>
              <a:gd name="connsiteX111" fmla="*/ 3495 w 10000"/>
              <a:gd name="connsiteY111" fmla="*/ 3075 h 9883"/>
              <a:gd name="connsiteX112" fmla="*/ 3648 w 10000"/>
              <a:gd name="connsiteY112" fmla="*/ 3229 h 9883"/>
              <a:gd name="connsiteX113" fmla="*/ 3842 w 10000"/>
              <a:gd name="connsiteY113" fmla="*/ 3457 h 9883"/>
              <a:gd name="connsiteX114" fmla="*/ 4016 w 10000"/>
              <a:gd name="connsiteY114" fmla="*/ 3709 h 9883"/>
              <a:gd name="connsiteX115" fmla="*/ 4176 w 10000"/>
              <a:gd name="connsiteY115" fmla="*/ 3982 h 9883"/>
              <a:gd name="connsiteX116" fmla="*/ 4321 w 10000"/>
              <a:gd name="connsiteY116" fmla="*/ 4271 h 9883"/>
              <a:gd name="connsiteX117" fmla="*/ 4442 w 10000"/>
              <a:gd name="connsiteY117" fmla="*/ 4572 h 9883"/>
              <a:gd name="connsiteX118" fmla="*/ 4494 w 10000"/>
              <a:gd name="connsiteY118" fmla="*/ 4730 h 9883"/>
              <a:gd name="connsiteX119" fmla="*/ 4534 w 10000"/>
              <a:gd name="connsiteY119" fmla="*/ 4845 h 9883"/>
              <a:gd name="connsiteX120" fmla="*/ 4599 w 10000"/>
              <a:gd name="connsiteY120" fmla="*/ 5084 h 9883"/>
              <a:gd name="connsiteX121" fmla="*/ 4653 w 10000"/>
              <a:gd name="connsiteY121" fmla="*/ 5324 h 9883"/>
              <a:gd name="connsiteX122" fmla="*/ 4697 w 10000"/>
              <a:gd name="connsiteY122" fmla="*/ 5567 h 9883"/>
              <a:gd name="connsiteX123" fmla="*/ 4756 w 10000"/>
              <a:gd name="connsiteY123" fmla="*/ 5937 h 9883"/>
              <a:gd name="connsiteX124" fmla="*/ 4829 w 10000"/>
              <a:gd name="connsiteY124" fmla="*/ 6429 h 9883"/>
              <a:gd name="connsiteX125" fmla="*/ 4888 w 10000"/>
              <a:gd name="connsiteY125" fmla="*/ 6794 h 9883"/>
              <a:gd name="connsiteX126" fmla="*/ 4933 w 10000"/>
              <a:gd name="connsiteY126" fmla="*/ 7035 h 9883"/>
              <a:gd name="connsiteX127" fmla="*/ 4988 w 10000"/>
              <a:gd name="connsiteY127" fmla="*/ 7269 h 9883"/>
              <a:gd name="connsiteX128" fmla="*/ 5052 w 10000"/>
              <a:gd name="connsiteY128" fmla="*/ 7501 h 9883"/>
              <a:gd name="connsiteX129" fmla="*/ 5128 w 10000"/>
              <a:gd name="connsiteY129" fmla="*/ 7727 h 9883"/>
              <a:gd name="connsiteX130" fmla="*/ 5218 w 10000"/>
              <a:gd name="connsiteY130" fmla="*/ 7942 h 9883"/>
              <a:gd name="connsiteX131" fmla="*/ 5328 w 10000"/>
              <a:gd name="connsiteY131" fmla="*/ 8152 h 9883"/>
              <a:gd name="connsiteX132" fmla="*/ 5455 w 10000"/>
              <a:gd name="connsiteY132" fmla="*/ 8351 h 9883"/>
              <a:gd name="connsiteX133" fmla="*/ 5527 w 10000"/>
              <a:gd name="connsiteY133" fmla="*/ 8447 h 9883"/>
              <a:gd name="connsiteX134" fmla="*/ 5558 w 10000"/>
              <a:gd name="connsiteY134" fmla="*/ 8487 h 9883"/>
              <a:gd name="connsiteX135" fmla="*/ 5626 w 10000"/>
              <a:gd name="connsiteY135" fmla="*/ 8558 h 9883"/>
              <a:gd name="connsiteX136" fmla="*/ 5693 w 10000"/>
              <a:gd name="connsiteY136" fmla="*/ 8620 h 9883"/>
              <a:gd name="connsiteX137" fmla="*/ 5762 w 10000"/>
              <a:gd name="connsiteY137" fmla="*/ 8674 h 9883"/>
              <a:gd name="connsiteX138" fmla="*/ 5830 w 10000"/>
              <a:gd name="connsiteY138" fmla="*/ 8715 h 9883"/>
              <a:gd name="connsiteX139" fmla="*/ 5901 w 10000"/>
              <a:gd name="connsiteY139" fmla="*/ 8745 h 9883"/>
              <a:gd name="connsiteX140" fmla="*/ 5971 w 10000"/>
              <a:gd name="connsiteY140" fmla="*/ 8768 h 9883"/>
              <a:gd name="connsiteX141" fmla="*/ 6043 w 10000"/>
              <a:gd name="connsiteY141" fmla="*/ 8781 h 9883"/>
              <a:gd name="connsiteX142" fmla="*/ 6114 w 10000"/>
              <a:gd name="connsiteY142" fmla="*/ 8781 h 9883"/>
              <a:gd name="connsiteX143" fmla="*/ 6185 w 10000"/>
              <a:gd name="connsiteY143" fmla="*/ 8772 h 9883"/>
              <a:gd name="connsiteX144" fmla="*/ 6256 w 10000"/>
              <a:gd name="connsiteY144" fmla="*/ 8751 h 9883"/>
              <a:gd name="connsiteX145" fmla="*/ 6326 w 10000"/>
              <a:gd name="connsiteY145" fmla="*/ 8723 h 9883"/>
              <a:gd name="connsiteX146" fmla="*/ 6397 w 10000"/>
              <a:gd name="connsiteY146" fmla="*/ 8686 h 9883"/>
              <a:gd name="connsiteX147" fmla="*/ 6466 w 10000"/>
              <a:gd name="connsiteY147" fmla="*/ 8634 h 9883"/>
              <a:gd name="connsiteX148" fmla="*/ 6535 w 10000"/>
              <a:gd name="connsiteY148" fmla="*/ 8575 h 9883"/>
              <a:gd name="connsiteX149" fmla="*/ 6603 w 10000"/>
              <a:gd name="connsiteY149" fmla="*/ 8505 h 9883"/>
              <a:gd name="connsiteX150" fmla="*/ 6637 w 10000"/>
              <a:gd name="connsiteY150" fmla="*/ 8466 h 9883"/>
              <a:gd name="connsiteX151" fmla="*/ 6667 w 10000"/>
              <a:gd name="connsiteY151" fmla="*/ 8430 h 9883"/>
              <a:gd name="connsiteX152" fmla="*/ 6721 w 10000"/>
              <a:gd name="connsiteY152" fmla="*/ 8354 h 9883"/>
              <a:gd name="connsiteX153" fmla="*/ 6766 w 10000"/>
              <a:gd name="connsiteY153" fmla="*/ 8272 h 9883"/>
              <a:gd name="connsiteX154" fmla="*/ 6805 w 10000"/>
              <a:gd name="connsiteY154" fmla="*/ 8188 h 9883"/>
              <a:gd name="connsiteX155" fmla="*/ 6853 w 10000"/>
              <a:gd name="connsiteY155" fmla="*/ 8057 h 9883"/>
              <a:gd name="connsiteX156" fmla="*/ 6901 w 10000"/>
              <a:gd name="connsiteY156" fmla="*/ 7872 h 9883"/>
              <a:gd name="connsiteX157" fmla="*/ 6931 w 10000"/>
              <a:gd name="connsiteY157" fmla="*/ 7680 h 9883"/>
              <a:gd name="connsiteX158" fmla="*/ 6950 w 10000"/>
              <a:gd name="connsiteY158" fmla="*/ 7480 h 9883"/>
              <a:gd name="connsiteX159" fmla="*/ 6966 w 10000"/>
              <a:gd name="connsiteY159" fmla="*/ 7176 h 9883"/>
              <a:gd name="connsiteX160" fmla="*/ 6974 w 10000"/>
              <a:gd name="connsiteY160" fmla="*/ 6973 h 9883"/>
              <a:gd name="connsiteX161" fmla="*/ 6987 w 10000"/>
              <a:gd name="connsiteY161" fmla="*/ 6699 h 9883"/>
              <a:gd name="connsiteX162" fmla="*/ 7001 w 10000"/>
              <a:gd name="connsiteY162" fmla="*/ 6148 h 9883"/>
              <a:gd name="connsiteX163" fmla="*/ 7001 w 10000"/>
              <a:gd name="connsiteY163" fmla="*/ 5595 h 9883"/>
              <a:gd name="connsiteX164" fmla="*/ 6990 w 10000"/>
              <a:gd name="connsiteY164" fmla="*/ 5045 h 9883"/>
              <a:gd name="connsiteX165" fmla="*/ 6981 w 10000"/>
              <a:gd name="connsiteY165" fmla="*/ 4770 h 9883"/>
              <a:gd name="connsiteX166" fmla="*/ 6978 w 10000"/>
              <a:gd name="connsiteY166" fmla="*/ 4706 h 9883"/>
              <a:gd name="connsiteX167" fmla="*/ 6965 w 10000"/>
              <a:gd name="connsiteY167" fmla="*/ 4572 h 9883"/>
              <a:gd name="connsiteX168" fmla="*/ 6946 w 10000"/>
              <a:gd name="connsiteY168" fmla="*/ 4444 h 9883"/>
              <a:gd name="connsiteX169" fmla="*/ 6916 w 10000"/>
              <a:gd name="connsiteY169" fmla="*/ 4320 h 9883"/>
              <a:gd name="connsiteX170" fmla="*/ 6885 w 10000"/>
              <a:gd name="connsiteY170" fmla="*/ 4199 h 9883"/>
              <a:gd name="connsiteX171" fmla="*/ 6844 w 10000"/>
              <a:gd name="connsiteY171" fmla="*/ 4083 h 9883"/>
              <a:gd name="connsiteX172" fmla="*/ 6796 w 10000"/>
              <a:gd name="connsiteY172" fmla="*/ 3970 h 9883"/>
              <a:gd name="connsiteX173" fmla="*/ 6744 w 10000"/>
              <a:gd name="connsiteY173" fmla="*/ 3865 h 9883"/>
              <a:gd name="connsiteX174" fmla="*/ 6684 w 10000"/>
              <a:gd name="connsiteY174" fmla="*/ 3768 h 9883"/>
              <a:gd name="connsiteX175" fmla="*/ 6619 w 10000"/>
              <a:gd name="connsiteY175" fmla="*/ 3680 h 9883"/>
              <a:gd name="connsiteX176" fmla="*/ 6547 w 10000"/>
              <a:gd name="connsiteY176" fmla="*/ 3600 h 9883"/>
              <a:gd name="connsiteX177" fmla="*/ 6470 w 10000"/>
              <a:gd name="connsiteY177" fmla="*/ 3528 h 9883"/>
              <a:gd name="connsiteX178" fmla="*/ 6390 w 10000"/>
              <a:gd name="connsiteY178" fmla="*/ 3469 h 9883"/>
              <a:gd name="connsiteX179" fmla="*/ 6304 w 10000"/>
              <a:gd name="connsiteY179" fmla="*/ 3417 h 9883"/>
              <a:gd name="connsiteX180" fmla="*/ 6212 w 10000"/>
              <a:gd name="connsiteY180" fmla="*/ 3381 h 9883"/>
              <a:gd name="connsiteX181" fmla="*/ 6115 w 10000"/>
              <a:gd name="connsiteY181" fmla="*/ 3358 h 9883"/>
              <a:gd name="connsiteX182" fmla="*/ 6064 w 10000"/>
              <a:gd name="connsiteY182" fmla="*/ 3353 h 9883"/>
              <a:gd name="connsiteX183" fmla="*/ 6039 w 10000"/>
              <a:gd name="connsiteY183" fmla="*/ 3352 h 9883"/>
              <a:gd name="connsiteX184" fmla="*/ 5986 w 10000"/>
              <a:gd name="connsiteY184" fmla="*/ 3357 h 9883"/>
              <a:gd name="connsiteX185" fmla="*/ 5934 w 10000"/>
              <a:gd name="connsiteY185" fmla="*/ 3371 h 9883"/>
              <a:gd name="connsiteX186" fmla="*/ 5884 w 10000"/>
              <a:gd name="connsiteY186" fmla="*/ 3397 h 9883"/>
              <a:gd name="connsiteX187" fmla="*/ 5837 w 10000"/>
              <a:gd name="connsiteY187" fmla="*/ 3433 h 9883"/>
              <a:gd name="connsiteX188" fmla="*/ 5796 w 10000"/>
              <a:gd name="connsiteY188" fmla="*/ 3478 h 9883"/>
              <a:gd name="connsiteX189" fmla="*/ 5763 w 10000"/>
              <a:gd name="connsiteY189" fmla="*/ 3531 h 9883"/>
              <a:gd name="connsiteX190" fmla="*/ 5738 w 10000"/>
              <a:gd name="connsiteY190" fmla="*/ 3592 h 9883"/>
              <a:gd name="connsiteX191" fmla="*/ 5729 w 10000"/>
              <a:gd name="connsiteY191" fmla="*/ 3625 h 9883"/>
              <a:gd name="connsiteX192" fmla="*/ 5725 w 10000"/>
              <a:gd name="connsiteY192" fmla="*/ 3653 h 9883"/>
              <a:gd name="connsiteX193" fmla="*/ 5719 w 10000"/>
              <a:gd name="connsiteY193" fmla="*/ 3706 h 9883"/>
              <a:gd name="connsiteX194" fmla="*/ 5724 w 10000"/>
              <a:gd name="connsiteY194" fmla="*/ 3788 h 9883"/>
              <a:gd name="connsiteX195" fmla="*/ 5745 w 10000"/>
              <a:gd name="connsiteY195" fmla="*/ 3896 h 9883"/>
              <a:gd name="connsiteX196" fmla="*/ 5786 w 10000"/>
              <a:gd name="connsiteY196" fmla="*/ 3991 h 9883"/>
              <a:gd name="connsiteX197" fmla="*/ 5811 w 10000"/>
              <a:gd name="connsiteY197" fmla="*/ 4034 h 9883"/>
              <a:gd name="connsiteX198" fmla="*/ 5860 w 10000"/>
              <a:gd name="connsiteY198" fmla="*/ 4107 h 9883"/>
              <a:gd name="connsiteX199" fmla="*/ 5960 w 10000"/>
              <a:gd name="connsiteY199" fmla="*/ 4229 h 9883"/>
              <a:gd name="connsiteX200" fmla="*/ 6061 w 10000"/>
              <a:gd name="connsiteY200" fmla="*/ 4329 h 9883"/>
              <a:gd name="connsiteX201" fmla="*/ 6167 w 10000"/>
              <a:gd name="connsiteY201" fmla="*/ 4408 h 9883"/>
              <a:gd name="connsiteX202" fmla="*/ 6272 w 10000"/>
              <a:gd name="connsiteY202" fmla="*/ 4460 h 9883"/>
              <a:gd name="connsiteX203" fmla="*/ 6380 w 10000"/>
              <a:gd name="connsiteY203" fmla="*/ 4494 h 9883"/>
              <a:gd name="connsiteX204" fmla="*/ 6488 w 10000"/>
              <a:gd name="connsiteY204" fmla="*/ 4507 h 9883"/>
              <a:gd name="connsiteX205" fmla="*/ 6596 w 10000"/>
              <a:gd name="connsiteY205" fmla="*/ 4497 h 9883"/>
              <a:gd name="connsiteX206" fmla="*/ 6703 w 10000"/>
              <a:gd name="connsiteY206" fmla="*/ 4472 h 9883"/>
              <a:gd name="connsiteX207" fmla="*/ 6810 w 10000"/>
              <a:gd name="connsiteY207" fmla="*/ 4426 h 9883"/>
              <a:gd name="connsiteX208" fmla="*/ 6915 w 10000"/>
              <a:gd name="connsiteY208" fmla="*/ 4369 h 9883"/>
              <a:gd name="connsiteX209" fmla="*/ 7018 w 10000"/>
              <a:gd name="connsiteY209" fmla="*/ 4291 h 9883"/>
              <a:gd name="connsiteX210" fmla="*/ 7116 w 10000"/>
              <a:gd name="connsiteY210" fmla="*/ 4200 h 9883"/>
              <a:gd name="connsiteX211" fmla="*/ 7213 w 10000"/>
              <a:gd name="connsiteY211" fmla="*/ 4096 h 9883"/>
              <a:gd name="connsiteX212" fmla="*/ 7306 w 10000"/>
              <a:gd name="connsiteY212" fmla="*/ 3980 h 9883"/>
              <a:gd name="connsiteX213" fmla="*/ 7391 w 10000"/>
              <a:gd name="connsiteY213" fmla="*/ 3850 h 9883"/>
              <a:gd name="connsiteX214" fmla="*/ 7433 w 10000"/>
              <a:gd name="connsiteY214" fmla="*/ 3782 h 9883"/>
              <a:gd name="connsiteX215" fmla="*/ 7506 w 10000"/>
              <a:gd name="connsiteY215" fmla="*/ 3654 h 9883"/>
              <a:gd name="connsiteX216" fmla="*/ 7640 w 10000"/>
              <a:gd name="connsiteY216" fmla="*/ 3384 h 9883"/>
              <a:gd name="connsiteX217" fmla="*/ 7754 w 10000"/>
              <a:gd name="connsiteY217" fmla="*/ 3095 h 9883"/>
              <a:gd name="connsiteX218" fmla="*/ 7825 w 10000"/>
              <a:gd name="connsiteY218" fmla="*/ 2870 h 9883"/>
              <a:gd name="connsiteX219" fmla="*/ 7868 w 10000"/>
              <a:gd name="connsiteY219" fmla="*/ 2717 h 9883"/>
              <a:gd name="connsiteX220" fmla="*/ 7900 w 10000"/>
              <a:gd name="connsiteY220" fmla="*/ 2561 h 9883"/>
              <a:gd name="connsiteX221" fmla="*/ 7931 w 10000"/>
              <a:gd name="connsiteY221" fmla="*/ 2400 h 9883"/>
              <a:gd name="connsiteX222" fmla="*/ 7952 w 10000"/>
              <a:gd name="connsiteY222" fmla="*/ 2242 h 9883"/>
              <a:gd name="connsiteX223" fmla="*/ 7965 w 10000"/>
              <a:gd name="connsiteY223" fmla="*/ 2080 h 9883"/>
              <a:gd name="connsiteX224" fmla="*/ 7973 w 10000"/>
              <a:gd name="connsiteY224" fmla="*/ 1918 h 9883"/>
              <a:gd name="connsiteX225" fmla="*/ 7971 w 10000"/>
              <a:gd name="connsiteY225" fmla="*/ 1755 h 9883"/>
              <a:gd name="connsiteX226" fmla="*/ 7963 w 10000"/>
              <a:gd name="connsiteY226" fmla="*/ 1591 h 9883"/>
              <a:gd name="connsiteX227" fmla="*/ 7949 w 10000"/>
              <a:gd name="connsiteY227" fmla="*/ 1429 h 9883"/>
              <a:gd name="connsiteX228" fmla="*/ 7937 w 10000"/>
              <a:gd name="connsiteY228" fmla="*/ 1348 h 9883"/>
              <a:gd name="connsiteX229" fmla="*/ 7916 w 10000"/>
              <a:gd name="connsiteY229" fmla="*/ 1237 h 9883"/>
              <a:gd name="connsiteX230" fmla="*/ 7892 w 10000"/>
              <a:gd name="connsiteY230" fmla="*/ 1055 h 9883"/>
              <a:gd name="connsiteX231" fmla="*/ 7883 w 10000"/>
              <a:gd name="connsiteY231" fmla="*/ 930 h 9883"/>
              <a:gd name="connsiteX232" fmla="*/ 7885 w 10000"/>
              <a:gd name="connsiteY232" fmla="*/ 811 h 9883"/>
              <a:gd name="connsiteX233" fmla="*/ 7903 w 10000"/>
              <a:gd name="connsiteY233" fmla="*/ 698 h 9883"/>
              <a:gd name="connsiteX234" fmla="*/ 7934 w 10000"/>
              <a:gd name="connsiteY234" fmla="*/ 623 h 9883"/>
              <a:gd name="connsiteX235" fmla="*/ 7958 w 10000"/>
              <a:gd name="connsiteY235" fmla="*/ 576 h 9883"/>
              <a:gd name="connsiteX236" fmla="*/ 7992 w 10000"/>
              <a:gd name="connsiteY236" fmla="*/ 536 h 9883"/>
              <a:gd name="connsiteX237" fmla="*/ 8030 w 10000"/>
              <a:gd name="connsiteY237" fmla="*/ 500 h 9883"/>
              <a:gd name="connsiteX238" fmla="*/ 8050 w 10000"/>
              <a:gd name="connsiteY238" fmla="*/ 486 h 9883"/>
              <a:gd name="connsiteX239" fmla="*/ 8088 w 10000"/>
              <a:gd name="connsiteY239" fmla="*/ 466 h 9883"/>
              <a:gd name="connsiteX240" fmla="*/ 8159 w 10000"/>
              <a:gd name="connsiteY240" fmla="*/ 452 h 9883"/>
              <a:gd name="connsiteX241" fmla="*/ 8229 w 10000"/>
              <a:gd name="connsiteY241" fmla="*/ 461 h 9883"/>
              <a:gd name="connsiteX242" fmla="*/ 8301 w 10000"/>
              <a:gd name="connsiteY242" fmla="*/ 493 h 9883"/>
              <a:gd name="connsiteX243" fmla="*/ 8370 w 10000"/>
              <a:gd name="connsiteY243" fmla="*/ 542 h 9883"/>
              <a:gd name="connsiteX244" fmla="*/ 8433 w 10000"/>
              <a:gd name="connsiteY244" fmla="*/ 604 h 9883"/>
              <a:gd name="connsiteX245" fmla="*/ 8490 w 10000"/>
              <a:gd name="connsiteY245" fmla="*/ 676 h 9883"/>
              <a:gd name="connsiteX246" fmla="*/ 8538 w 10000"/>
              <a:gd name="connsiteY246" fmla="*/ 748 h 9883"/>
              <a:gd name="connsiteX247" fmla="*/ 8559 w 10000"/>
              <a:gd name="connsiteY247" fmla="*/ 785 h 9883"/>
              <a:gd name="connsiteX248" fmla="*/ 8645 w 10000"/>
              <a:gd name="connsiteY248" fmla="*/ 963 h 9883"/>
              <a:gd name="connsiteX249" fmla="*/ 8792 w 10000"/>
              <a:gd name="connsiteY249" fmla="*/ 1255 h 9883"/>
              <a:gd name="connsiteX250" fmla="*/ 8868 w 10000"/>
              <a:gd name="connsiteY250" fmla="*/ 1384 h 9883"/>
              <a:gd name="connsiteX251" fmla="*/ 8925 w 10000"/>
              <a:gd name="connsiteY251" fmla="*/ 1460 h 9883"/>
              <a:gd name="connsiteX252" fmla="*/ 8982 w 10000"/>
              <a:gd name="connsiteY252" fmla="*/ 1527 h 9883"/>
              <a:gd name="connsiteX253" fmla="*/ 9039 w 10000"/>
              <a:gd name="connsiteY253" fmla="*/ 1576 h 9883"/>
              <a:gd name="connsiteX254" fmla="*/ 9103 w 10000"/>
              <a:gd name="connsiteY254" fmla="*/ 1608 h 9883"/>
              <a:gd name="connsiteX255" fmla="*/ 9168 w 10000"/>
              <a:gd name="connsiteY255" fmla="*/ 1622 h 9883"/>
              <a:gd name="connsiteX256" fmla="*/ 9236 w 10000"/>
              <a:gd name="connsiteY256" fmla="*/ 1613 h 9883"/>
              <a:gd name="connsiteX257" fmla="*/ 9308 w 10000"/>
              <a:gd name="connsiteY257" fmla="*/ 1581 h 9883"/>
              <a:gd name="connsiteX258" fmla="*/ 9384 w 10000"/>
              <a:gd name="connsiteY258" fmla="*/ 1519 h 9883"/>
              <a:gd name="connsiteX259" fmla="*/ 9463 w 10000"/>
              <a:gd name="connsiteY259" fmla="*/ 1427 h 9883"/>
              <a:gd name="connsiteX260" fmla="*/ 9504 w 10000"/>
              <a:gd name="connsiteY260" fmla="*/ 1368 h 9883"/>
              <a:gd name="connsiteX261" fmla="*/ 9544 w 10000"/>
              <a:gd name="connsiteY261" fmla="*/ 1302 h 9883"/>
              <a:gd name="connsiteX262" fmla="*/ 9614 w 10000"/>
              <a:gd name="connsiteY262" fmla="*/ 1161 h 9883"/>
              <a:gd name="connsiteX263" fmla="*/ 9672 w 10000"/>
              <a:gd name="connsiteY263" fmla="*/ 1005 h 9883"/>
              <a:gd name="connsiteX264" fmla="*/ 9722 w 10000"/>
              <a:gd name="connsiteY264" fmla="*/ 845 h 9883"/>
              <a:gd name="connsiteX265" fmla="*/ 9743 w 10000"/>
              <a:gd name="connsiteY265" fmla="*/ 764 h 9883"/>
              <a:gd name="connsiteX266" fmla="*/ 9795 w 10000"/>
              <a:gd name="connsiteY266" fmla="*/ 570 h 9883"/>
              <a:gd name="connsiteX267" fmla="*/ 9884 w 10000"/>
              <a:gd name="connsiteY267" fmla="*/ 272 h 9883"/>
              <a:gd name="connsiteX268" fmla="*/ 9955 w 10000"/>
              <a:gd name="connsiteY268" fmla="*/ 86 h 9883"/>
              <a:gd name="connsiteX269" fmla="*/ 10000 w 10000"/>
              <a:gd name="connsiteY269" fmla="*/ 0 h 9883"/>
              <a:gd name="connsiteX0" fmla="*/ 317 w 10000"/>
              <a:gd name="connsiteY0" fmla="*/ 9868 h 9868"/>
              <a:gd name="connsiteX1" fmla="*/ 449 w 10000"/>
              <a:gd name="connsiteY1" fmla="*/ 9722 h 9868"/>
              <a:gd name="connsiteX2" fmla="*/ 569 w 10000"/>
              <a:gd name="connsiteY2" fmla="*/ 9560 h 9868"/>
              <a:gd name="connsiteX3" fmla="*/ 675 w 10000"/>
              <a:gd name="connsiteY3" fmla="*/ 9388 h 9868"/>
              <a:gd name="connsiteX4" fmla="*/ 769 w 10000"/>
              <a:gd name="connsiteY4" fmla="*/ 9197 h 9868"/>
              <a:gd name="connsiteX5" fmla="*/ 846 w 10000"/>
              <a:gd name="connsiteY5" fmla="*/ 8996 h 9868"/>
              <a:gd name="connsiteX6" fmla="*/ 905 w 10000"/>
              <a:gd name="connsiteY6" fmla="*/ 8778 h 9868"/>
              <a:gd name="connsiteX7" fmla="*/ 926 w 10000"/>
              <a:gd name="connsiteY7" fmla="*/ 8663 h 9868"/>
              <a:gd name="connsiteX8" fmla="*/ 942 w 10000"/>
              <a:gd name="connsiteY8" fmla="*/ 8570 h 9868"/>
              <a:gd name="connsiteX9" fmla="*/ 958 w 10000"/>
              <a:gd name="connsiteY9" fmla="*/ 8381 h 9868"/>
              <a:gd name="connsiteX10" fmla="*/ 961 w 10000"/>
              <a:gd name="connsiteY10" fmla="*/ 8197 h 9868"/>
              <a:gd name="connsiteX11" fmla="*/ 944 w 10000"/>
              <a:gd name="connsiteY11" fmla="*/ 8010 h 9868"/>
              <a:gd name="connsiteX12" fmla="*/ 912 w 10000"/>
              <a:gd name="connsiteY12" fmla="*/ 7830 h 9868"/>
              <a:gd name="connsiteX13" fmla="*/ 861 w 10000"/>
              <a:gd name="connsiteY13" fmla="*/ 7656 h 9868"/>
              <a:gd name="connsiteX14" fmla="*/ 795 w 10000"/>
              <a:gd name="connsiteY14" fmla="*/ 7496 h 9868"/>
              <a:gd name="connsiteX15" fmla="*/ 709 w 10000"/>
              <a:gd name="connsiteY15" fmla="*/ 7343 h 9868"/>
              <a:gd name="connsiteX16" fmla="*/ 657 w 10000"/>
              <a:gd name="connsiteY16" fmla="*/ 7272 h 9868"/>
              <a:gd name="connsiteX17" fmla="*/ 625 w 10000"/>
              <a:gd name="connsiteY17" fmla="*/ 7232 h 9868"/>
              <a:gd name="connsiteX18" fmla="*/ 557 w 10000"/>
              <a:gd name="connsiteY18" fmla="*/ 7167 h 9868"/>
              <a:gd name="connsiteX19" fmla="*/ 492 w 10000"/>
              <a:gd name="connsiteY19" fmla="*/ 7120 h 9868"/>
              <a:gd name="connsiteX20" fmla="*/ 427 w 10000"/>
              <a:gd name="connsiteY20" fmla="*/ 7091 h 9868"/>
              <a:gd name="connsiteX21" fmla="*/ 365 w 10000"/>
              <a:gd name="connsiteY21" fmla="*/ 7080 h 9868"/>
              <a:gd name="connsiteX22" fmla="*/ 304 w 10000"/>
              <a:gd name="connsiteY22" fmla="*/ 7085 h 9868"/>
              <a:gd name="connsiteX23" fmla="*/ 245 w 10000"/>
              <a:gd name="connsiteY23" fmla="*/ 7105 h 9868"/>
              <a:gd name="connsiteX24" fmla="*/ 191 w 10000"/>
              <a:gd name="connsiteY24" fmla="*/ 7139 h 9868"/>
              <a:gd name="connsiteX25" fmla="*/ 144 w 10000"/>
              <a:gd name="connsiteY25" fmla="*/ 7185 h 9868"/>
              <a:gd name="connsiteX26" fmla="*/ 101 w 10000"/>
              <a:gd name="connsiteY26" fmla="*/ 7247 h 9868"/>
              <a:gd name="connsiteX27" fmla="*/ 66 w 10000"/>
              <a:gd name="connsiteY27" fmla="*/ 7320 h 9868"/>
              <a:gd name="connsiteX28" fmla="*/ 35 w 10000"/>
              <a:gd name="connsiteY28" fmla="*/ 7402 h 9868"/>
              <a:gd name="connsiteX29" fmla="*/ 16 w 10000"/>
              <a:gd name="connsiteY29" fmla="*/ 7496 h 9868"/>
              <a:gd name="connsiteX30" fmla="*/ 3 w 10000"/>
              <a:gd name="connsiteY30" fmla="*/ 7593 h 9868"/>
              <a:gd name="connsiteX31" fmla="*/ 0 w 10000"/>
              <a:gd name="connsiteY31" fmla="*/ 7701 h 9868"/>
              <a:gd name="connsiteX32" fmla="*/ 7 w 10000"/>
              <a:gd name="connsiteY32" fmla="*/ 7813 h 9868"/>
              <a:gd name="connsiteX33" fmla="*/ 14 w 10000"/>
              <a:gd name="connsiteY33" fmla="*/ 7871 h 9868"/>
              <a:gd name="connsiteX34" fmla="*/ 29 w 10000"/>
              <a:gd name="connsiteY34" fmla="*/ 7971 h 9868"/>
              <a:gd name="connsiteX35" fmla="*/ 76 w 10000"/>
              <a:gd name="connsiteY35" fmla="*/ 8160 h 9868"/>
              <a:gd name="connsiteX36" fmla="*/ 138 w 10000"/>
              <a:gd name="connsiteY36" fmla="*/ 8344 h 9868"/>
              <a:gd name="connsiteX37" fmla="*/ 214 w 10000"/>
              <a:gd name="connsiteY37" fmla="*/ 8520 h 9868"/>
              <a:gd name="connsiteX38" fmla="*/ 304 w 10000"/>
              <a:gd name="connsiteY38" fmla="*/ 8684 h 9868"/>
              <a:gd name="connsiteX39" fmla="*/ 401 w 10000"/>
              <a:gd name="connsiteY39" fmla="*/ 8838 h 9868"/>
              <a:gd name="connsiteX40" fmla="*/ 510 w 10000"/>
              <a:gd name="connsiteY40" fmla="*/ 8984 h 9868"/>
              <a:gd name="connsiteX41" fmla="*/ 630 w 10000"/>
              <a:gd name="connsiteY41" fmla="*/ 9119 h 9868"/>
              <a:gd name="connsiteX42" fmla="*/ 754 w 10000"/>
              <a:gd name="connsiteY42" fmla="*/ 9243 h 9868"/>
              <a:gd name="connsiteX43" fmla="*/ 886 w 10000"/>
              <a:gd name="connsiteY43" fmla="*/ 9351 h 9868"/>
              <a:gd name="connsiteX44" fmla="*/ 1019 w 10000"/>
              <a:gd name="connsiteY44" fmla="*/ 9447 h 9868"/>
              <a:gd name="connsiteX45" fmla="*/ 1157 w 10000"/>
              <a:gd name="connsiteY45" fmla="*/ 9531 h 9868"/>
              <a:gd name="connsiteX46" fmla="*/ 1294 w 10000"/>
              <a:gd name="connsiteY46" fmla="*/ 9600 h 9868"/>
              <a:gd name="connsiteX47" fmla="*/ 1434 w 10000"/>
              <a:gd name="connsiteY47" fmla="*/ 9653 h 9868"/>
              <a:gd name="connsiteX48" fmla="*/ 1571 w 10000"/>
              <a:gd name="connsiteY48" fmla="*/ 9688 h 9868"/>
              <a:gd name="connsiteX49" fmla="*/ 1705 w 10000"/>
              <a:gd name="connsiteY49" fmla="*/ 9711 h 9868"/>
              <a:gd name="connsiteX50" fmla="*/ 1769 w 10000"/>
              <a:gd name="connsiteY50" fmla="*/ 9712 h 9868"/>
              <a:gd name="connsiteX51" fmla="*/ 1844 w 10000"/>
              <a:gd name="connsiteY51" fmla="*/ 9711 h 9868"/>
              <a:gd name="connsiteX52" fmla="*/ 1992 w 10000"/>
              <a:gd name="connsiteY52" fmla="*/ 9687 h 9868"/>
              <a:gd name="connsiteX53" fmla="*/ 2129 w 10000"/>
              <a:gd name="connsiteY53" fmla="*/ 9637 h 9868"/>
              <a:gd name="connsiteX54" fmla="*/ 2263 w 10000"/>
              <a:gd name="connsiteY54" fmla="*/ 9560 h 9868"/>
              <a:gd name="connsiteX55" fmla="*/ 2382 w 10000"/>
              <a:gd name="connsiteY55" fmla="*/ 9460 h 9868"/>
              <a:gd name="connsiteX56" fmla="*/ 2491 w 10000"/>
              <a:gd name="connsiteY56" fmla="*/ 9329 h 9868"/>
              <a:gd name="connsiteX57" fmla="*/ 2561 w 10000"/>
              <a:gd name="connsiteY57" fmla="*/ 9218 h 9868"/>
              <a:gd name="connsiteX58" fmla="*/ 2602 w 10000"/>
              <a:gd name="connsiteY58" fmla="*/ 9134 h 9868"/>
              <a:gd name="connsiteX59" fmla="*/ 2639 w 10000"/>
              <a:gd name="connsiteY59" fmla="*/ 9044 h 9868"/>
              <a:gd name="connsiteX60" fmla="*/ 2674 w 10000"/>
              <a:gd name="connsiteY60" fmla="*/ 8948 h 9868"/>
              <a:gd name="connsiteX61" fmla="*/ 2687 w 10000"/>
              <a:gd name="connsiteY61" fmla="*/ 8896 h 9868"/>
              <a:gd name="connsiteX62" fmla="*/ 2706 w 10000"/>
              <a:gd name="connsiteY62" fmla="*/ 8815 h 9868"/>
              <a:gd name="connsiteX63" fmla="*/ 2736 w 10000"/>
              <a:gd name="connsiteY63" fmla="*/ 8654 h 9868"/>
              <a:gd name="connsiteX64" fmla="*/ 2750 w 10000"/>
              <a:gd name="connsiteY64" fmla="*/ 8505 h 9868"/>
              <a:gd name="connsiteX65" fmla="*/ 2754 w 10000"/>
              <a:gd name="connsiteY65" fmla="*/ 8358 h 9868"/>
              <a:gd name="connsiteX66" fmla="*/ 2746 w 10000"/>
              <a:gd name="connsiteY66" fmla="*/ 8219 h 9868"/>
              <a:gd name="connsiteX67" fmla="*/ 2727 w 10000"/>
              <a:gd name="connsiteY67" fmla="*/ 8083 h 9868"/>
              <a:gd name="connsiteX68" fmla="*/ 2700 w 10000"/>
              <a:gd name="connsiteY68" fmla="*/ 7948 h 9868"/>
              <a:gd name="connsiteX69" fmla="*/ 2665 w 10000"/>
              <a:gd name="connsiteY69" fmla="*/ 7819 h 9868"/>
              <a:gd name="connsiteX70" fmla="*/ 2600 w 10000"/>
              <a:gd name="connsiteY70" fmla="*/ 7629 h 9868"/>
              <a:gd name="connsiteX71" fmla="*/ 2496 w 10000"/>
              <a:gd name="connsiteY71" fmla="*/ 7379 h 9868"/>
              <a:gd name="connsiteX72" fmla="*/ 2319 w 10000"/>
              <a:gd name="connsiteY72" fmla="*/ 7010 h 9868"/>
              <a:gd name="connsiteX73" fmla="*/ 2199 w 10000"/>
              <a:gd name="connsiteY73" fmla="*/ 6751 h 9868"/>
              <a:gd name="connsiteX74" fmla="*/ 2032 w 10000"/>
              <a:gd name="connsiteY74" fmla="*/ 6402 h 9868"/>
              <a:gd name="connsiteX75" fmla="*/ 1728 w 10000"/>
              <a:gd name="connsiteY75" fmla="*/ 5764 h 9868"/>
              <a:gd name="connsiteX76" fmla="*/ 1579 w 10000"/>
              <a:gd name="connsiteY76" fmla="*/ 5419 h 9868"/>
              <a:gd name="connsiteX77" fmla="*/ 1484 w 10000"/>
              <a:gd name="connsiteY77" fmla="*/ 5183 h 9868"/>
              <a:gd name="connsiteX78" fmla="*/ 1399 w 10000"/>
              <a:gd name="connsiteY78" fmla="*/ 4944 h 9868"/>
              <a:gd name="connsiteX79" fmla="*/ 1327 w 10000"/>
              <a:gd name="connsiteY79" fmla="*/ 4703 h 9868"/>
              <a:gd name="connsiteX80" fmla="*/ 1272 w 10000"/>
              <a:gd name="connsiteY80" fmla="*/ 4460 h 9868"/>
              <a:gd name="connsiteX81" fmla="*/ 1232 w 10000"/>
              <a:gd name="connsiteY81" fmla="*/ 4222 h 9868"/>
              <a:gd name="connsiteX82" fmla="*/ 1213 w 10000"/>
              <a:gd name="connsiteY82" fmla="*/ 3987 h 9868"/>
              <a:gd name="connsiteX83" fmla="*/ 1216 w 10000"/>
              <a:gd name="connsiteY83" fmla="*/ 3813 h 9868"/>
              <a:gd name="connsiteX84" fmla="*/ 1225 w 10000"/>
              <a:gd name="connsiteY84" fmla="*/ 3702 h 9868"/>
              <a:gd name="connsiteX85" fmla="*/ 1241 w 10000"/>
              <a:gd name="connsiteY85" fmla="*/ 3590 h 9868"/>
              <a:gd name="connsiteX86" fmla="*/ 1267 w 10000"/>
              <a:gd name="connsiteY86" fmla="*/ 3482 h 9868"/>
              <a:gd name="connsiteX87" fmla="*/ 1296 w 10000"/>
              <a:gd name="connsiteY87" fmla="*/ 3375 h 9868"/>
              <a:gd name="connsiteX88" fmla="*/ 1337 w 10000"/>
              <a:gd name="connsiteY88" fmla="*/ 3271 h 9868"/>
              <a:gd name="connsiteX89" fmla="*/ 1359 w 10000"/>
              <a:gd name="connsiteY89" fmla="*/ 3222 h 9868"/>
              <a:gd name="connsiteX90" fmla="*/ 1392 w 10000"/>
              <a:gd name="connsiteY90" fmla="*/ 3150 h 9868"/>
              <a:gd name="connsiteX91" fmla="*/ 1470 w 10000"/>
              <a:gd name="connsiteY91" fmla="*/ 3029 h 9868"/>
              <a:gd name="connsiteX92" fmla="*/ 1560 w 10000"/>
              <a:gd name="connsiteY92" fmla="*/ 2922 h 9868"/>
              <a:gd name="connsiteX93" fmla="*/ 1657 w 10000"/>
              <a:gd name="connsiteY93" fmla="*/ 2835 h 9868"/>
              <a:gd name="connsiteX94" fmla="*/ 1762 w 10000"/>
              <a:gd name="connsiteY94" fmla="*/ 2762 h 9868"/>
              <a:gd name="connsiteX95" fmla="*/ 1874 w 10000"/>
              <a:gd name="connsiteY95" fmla="*/ 2703 h 9868"/>
              <a:gd name="connsiteX96" fmla="*/ 1992 w 10000"/>
              <a:gd name="connsiteY96" fmla="*/ 2662 h 9868"/>
              <a:gd name="connsiteX97" fmla="*/ 2110 w 10000"/>
              <a:gd name="connsiteY97" fmla="*/ 2633 h 9868"/>
              <a:gd name="connsiteX98" fmla="*/ 2234 w 10000"/>
              <a:gd name="connsiteY98" fmla="*/ 2616 h 9868"/>
              <a:gd name="connsiteX99" fmla="*/ 2359 w 10000"/>
              <a:gd name="connsiteY99" fmla="*/ 2611 h 9868"/>
              <a:gd name="connsiteX100" fmla="*/ 2485 w 10000"/>
              <a:gd name="connsiteY100" fmla="*/ 2617 h 9868"/>
              <a:gd name="connsiteX101" fmla="*/ 2607 w 10000"/>
              <a:gd name="connsiteY101" fmla="*/ 2635 h 9868"/>
              <a:gd name="connsiteX102" fmla="*/ 2727 w 10000"/>
              <a:gd name="connsiteY102" fmla="*/ 2662 h 9868"/>
              <a:gd name="connsiteX103" fmla="*/ 2844 w 10000"/>
              <a:gd name="connsiteY103" fmla="*/ 2697 h 9868"/>
              <a:gd name="connsiteX104" fmla="*/ 2957 w 10000"/>
              <a:gd name="connsiteY104" fmla="*/ 2740 h 9868"/>
              <a:gd name="connsiteX105" fmla="*/ 3061 w 10000"/>
              <a:gd name="connsiteY105" fmla="*/ 2793 h 9868"/>
              <a:gd name="connsiteX106" fmla="*/ 3113 w 10000"/>
              <a:gd name="connsiteY106" fmla="*/ 2821 h 9868"/>
              <a:gd name="connsiteX107" fmla="*/ 3168 w 10000"/>
              <a:gd name="connsiteY107" fmla="*/ 2855 h 9868"/>
              <a:gd name="connsiteX108" fmla="*/ 3282 w 10000"/>
              <a:gd name="connsiteY108" fmla="*/ 2933 h 9868"/>
              <a:gd name="connsiteX109" fmla="*/ 3389 w 10000"/>
              <a:gd name="connsiteY109" fmla="*/ 3019 h 9868"/>
              <a:gd name="connsiteX110" fmla="*/ 3495 w 10000"/>
              <a:gd name="connsiteY110" fmla="*/ 3111 h 9868"/>
              <a:gd name="connsiteX111" fmla="*/ 3648 w 10000"/>
              <a:gd name="connsiteY111" fmla="*/ 3267 h 9868"/>
              <a:gd name="connsiteX112" fmla="*/ 3842 w 10000"/>
              <a:gd name="connsiteY112" fmla="*/ 3498 h 9868"/>
              <a:gd name="connsiteX113" fmla="*/ 4016 w 10000"/>
              <a:gd name="connsiteY113" fmla="*/ 3753 h 9868"/>
              <a:gd name="connsiteX114" fmla="*/ 4176 w 10000"/>
              <a:gd name="connsiteY114" fmla="*/ 4029 h 9868"/>
              <a:gd name="connsiteX115" fmla="*/ 4321 w 10000"/>
              <a:gd name="connsiteY115" fmla="*/ 4322 h 9868"/>
              <a:gd name="connsiteX116" fmla="*/ 4442 w 10000"/>
              <a:gd name="connsiteY116" fmla="*/ 4626 h 9868"/>
              <a:gd name="connsiteX117" fmla="*/ 4494 w 10000"/>
              <a:gd name="connsiteY117" fmla="*/ 4786 h 9868"/>
              <a:gd name="connsiteX118" fmla="*/ 4534 w 10000"/>
              <a:gd name="connsiteY118" fmla="*/ 4902 h 9868"/>
              <a:gd name="connsiteX119" fmla="*/ 4599 w 10000"/>
              <a:gd name="connsiteY119" fmla="*/ 5144 h 9868"/>
              <a:gd name="connsiteX120" fmla="*/ 4653 w 10000"/>
              <a:gd name="connsiteY120" fmla="*/ 5387 h 9868"/>
              <a:gd name="connsiteX121" fmla="*/ 4697 w 10000"/>
              <a:gd name="connsiteY121" fmla="*/ 5633 h 9868"/>
              <a:gd name="connsiteX122" fmla="*/ 4756 w 10000"/>
              <a:gd name="connsiteY122" fmla="*/ 6007 h 9868"/>
              <a:gd name="connsiteX123" fmla="*/ 4829 w 10000"/>
              <a:gd name="connsiteY123" fmla="*/ 6505 h 9868"/>
              <a:gd name="connsiteX124" fmla="*/ 4888 w 10000"/>
              <a:gd name="connsiteY124" fmla="*/ 6874 h 9868"/>
              <a:gd name="connsiteX125" fmla="*/ 4933 w 10000"/>
              <a:gd name="connsiteY125" fmla="*/ 7118 h 9868"/>
              <a:gd name="connsiteX126" fmla="*/ 4988 w 10000"/>
              <a:gd name="connsiteY126" fmla="*/ 7355 h 9868"/>
              <a:gd name="connsiteX127" fmla="*/ 5052 w 10000"/>
              <a:gd name="connsiteY127" fmla="*/ 7590 h 9868"/>
              <a:gd name="connsiteX128" fmla="*/ 5128 w 10000"/>
              <a:gd name="connsiteY128" fmla="*/ 7818 h 9868"/>
              <a:gd name="connsiteX129" fmla="*/ 5218 w 10000"/>
              <a:gd name="connsiteY129" fmla="*/ 8036 h 9868"/>
              <a:gd name="connsiteX130" fmla="*/ 5328 w 10000"/>
              <a:gd name="connsiteY130" fmla="*/ 8249 h 9868"/>
              <a:gd name="connsiteX131" fmla="*/ 5455 w 10000"/>
              <a:gd name="connsiteY131" fmla="*/ 8450 h 9868"/>
              <a:gd name="connsiteX132" fmla="*/ 5527 w 10000"/>
              <a:gd name="connsiteY132" fmla="*/ 8547 h 9868"/>
              <a:gd name="connsiteX133" fmla="*/ 5558 w 10000"/>
              <a:gd name="connsiteY133" fmla="*/ 8587 h 9868"/>
              <a:gd name="connsiteX134" fmla="*/ 5626 w 10000"/>
              <a:gd name="connsiteY134" fmla="*/ 8659 h 9868"/>
              <a:gd name="connsiteX135" fmla="*/ 5693 w 10000"/>
              <a:gd name="connsiteY135" fmla="*/ 8722 h 9868"/>
              <a:gd name="connsiteX136" fmla="*/ 5762 w 10000"/>
              <a:gd name="connsiteY136" fmla="*/ 8777 h 9868"/>
              <a:gd name="connsiteX137" fmla="*/ 5830 w 10000"/>
              <a:gd name="connsiteY137" fmla="*/ 8818 h 9868"/>
              <a:gd name="connsiteX138" fmla="*/ 5901 w 10000"/>
              <a:gd name="connsiteY138" fmla="*/ 8849 h 9868"/>
              <a:gd name="connsiteX139" fmla="*/ 5971 w 10000"/>
              <a:gd name="connsiteY139" fmla="*/ 8872 h 9868"/>
              <a:gd name="connsiteX140" fmla="*/ 6043 w 10000"/>
              <a:gd name="connsiteY140" fmla="*/ 8885 h 9868"/>
              <a:gd name="connsiteX141" fmla="*/ 6114 w 10000"/>
              <a:gd name="connsiteY141" fmla="*/ 8885 h 9868"/>
              <a:gd name="connsiteX142" fmla="*/ 6185 w 10000"/>
              <a:gd name="connsiteY142" fmla="*/ 8876 h 9868"/>
              <a:gd name="connsiteX143" fmla="*/ 6256 w 10000"/>
              <a:gd name="connsiteY143" fmla="*/ 8855 h 9868"/>
              <a:gd name="connsiteX144" fmla="*/ 6326 w 10000"/>
              <a:gd name="connsiteY144" fmla="*/ 8826 h 9868"/>
              <a:gd name="connsiteX145" fmla="*/ 6397 w 10000"/>
              <a:gd name="connsiteY145" fmla="*/ 8789 h 9868"/>
              <a:gd name="connsiteX146" fmla="*/ 6466 w 10000"/>
              <a:gd name="connsiteY146" fmla="*/ 8736 h 9868"/>
              <a:gd name="connsiteX147" fmla="*/ 6535 w 10000"/>
              <a:gd name="connsiteY147" fmla="*/ 8677 h 9868"/>
              <a:gd name="connsiteX148" fmla="*/ 6603 w 10000"/>
              <a:gd name="connsiteY148" fmla="*/ 8606 h 9868"/>
              <a:gd name="connsiteX149" fmla="*/ 6637 w 10000"/>
              <a:gd name="connsiteY149" fmla="*/ 8566 h 9868"/>
              <a:gd name="connsiteX150" fmla="*/ 6667 w 10000"/>
              <a:gd name="connsiteY150" fmla="*/ 8530 h 9868"/>
              <a:gd name="connsiteX151" fmla="*/ 6721 w 10000"/>
              <a:gd name="connsiteY151" fmla="*/ 8453 h 9868"/>
              <a:gd name="connsiteX152" fmla="*/ 6766 w 10000"/>
              <a:gd name="connsiteY152" fmla="*/ 8370 h 9868"/>
              <a:gd name="connsiteX153" fmla="*/ 6805 w 10000"/>
              <a:gd name="connsiteY153" fmla="*/ 8285 h 9868"/>
              <a:gd name="connsiteX154" fmla="*/ 6853 w 10000"/>
              <a:gd name="connsiteY154" fmla="*/ 8152 h 9868"/>
              <a:gd name="connsiteX155" fmla="*/ 6901 w 10000"/>
              <a:gd name="connsiteY155" fmla="*/ 7965 h 9868"/>
              <a:gd name="connsiteX156" fmla="*/ 6931 w 10000"/>
              <a:gd name="connsiteY156" fmla="*/ 7771 h 9868"/>
              <a:gd name="connsiteX157" fmla="*/ 6950 w 10000"/>
              <a:gd name="connsiteY157" fmla="*/ 7569 h 9868"/>
              <a:gd name="connsiteX158" fmla="*/ 6966 w 10000"/>
              <a:gd name="connsiteY158" fmla="*/ 7261 h 9868"/>
              <a:gd name="connsiteX159" fmla="*/ 6974 w 10000"/>
              <a:gd name="connsiteY159" fmla="*/ 7056 h 9868"/>
              <a:gd name="connsiteX160" fmla="*/ 6987 w 10000"/>
              <a:gd name="connsiteY160" fmla="*/ 6778 h 9868"/>
              <a:gd name="connsiteX161" fmla="*/ 7001 w 10000"/>
              <a:gd name="connsiteY161" fmla="*/ 6221 h 9868"/>
              <a:gd name="connsiteX162" fmla="*/ 7001 w 10000"/>
              <a:gd name="connsiteY162" fmla="*/ 5661 h 9868"/>
              <a:gd name="connsiteX163" fmla="*/ 6990 w 10000"/>
              <a:gd name="connsiteY163" fmla="*/ 5105 h 9868"/>
              <a:gd name="connsiteX164" fmla="*/ 6981 w 10000"/>
              <a:gd name="connsiteY164" fmla="*/ 4826 h 9868"/>
              <a:gd name="connsiteX165" fmla="*/ 6978 w 10000"/>
              <a:gd name="connsiteY165" fmla="*/ 4762 h 9868"/>
              <a:gd name="connsiteX166" fmla="*/ 6965 w 10000"/>
              <a:gd name="connsiteY166" fmla="*/ 4626 h 9868"/>
              <a:gd name="connsiteX167" fmla="*/ 6946 w 10000"/>
              <a:gd name="connsiteY167" fmla="*/ 4497 h 9868"/>
              <a:gd name="connsiteX168" fmla="*/ 6916 w 10000"/>
              <a:gd name="connsiteY168" fmla="*/ 4371 h 9868"/>
              <a:gd name="connsiteX169" fmla="*/ 6885 w 10000"/>
              <a:gd name="connsiteY169" fmla="*/ 4249 h 9868"/>
              <a:gd name="connsiteX170" fmla="*/ 6844 w 10000"/>
              <a:gd name="connsiteY170" fmla="*/ 4131 h 9868"/>
              <a:gd name="connsiteX171" fmla="*/ 6796 w 10000"/>
              <a:gd name="connsiteY171" fmla="*/ 4017 h 9868"/>
              <a:gd name="connsiteX172" fmla="*/ 6744 w 10000"/>
              <a:gd name="connsiteY172" fmla="*/ 3911 h 9868"/>
              <a:gd name="connsiteX173" fmla="*/ 6684 w 10000"/>
              <a:gd name="connsiteY173" fmla="*/ 3813 h 9868"/>
              <a:gd name="connsiteX174" fmla="*/ 6619 w 10000"/>
              <a:gd name="connsiteY174" fmla="*/ 3724 h 9868"/>
              <a:gd name="connsiteX175" fmla="*/ 6547 w 10000"/>
              <a:gd name="connsiteY175" fmla="*/ 3643 h 9868"/>
              <a:gd name="connsiteX176" fmla="*/ 6470 w 10000"/>
              <a:gd name="connsiteY176" fmla="*/ 3570 h 9868"/>
              <a:gd name="connsiteX177" fmla="*/ 6390 w 10000"/>
              <a:gd name="connsiteY177" fmla="*/ 3510 h 9868"/>
              <a:gd name="connsiteX178" fmla="*/ 6304 w 10000"/>
              <a:gd name="connsiteY178" fmla="*/ 3457 h 9868"/>
              <a:gd name="connsiteX179" fmla="*/ 6212 w 10000"/>
              <a:gd name="connsiteY179" fmla="*/ 3421 h 9868"/>
              <a:gd name="connsiteX180" fmla="*/ 6115 w 10000"/>
              <a:gd name="connsiteY180" fmla="*/ 3398 h 9868"/>
              <a:gd name="connsiteX181" fmla="*/ 6064 w 10000"/>
              <a:gd name="connsiteY181" fmla="*/ 3393 h 9868"/>
              <a:gd name="connsiteX182" fmla="*/ 6039 w 10000"/>
              <a:gd name="connsiteY182" fmla="*/ 3392 h 9868"/>
              <a:gd name="connsiteX183" fmla="*/ 5986 w 10000"/>
              <a:gd name="connsiteY183" fmla="*/ 3397 h 9868"/>
              <a:gd name="connsiteX184" fmla="*/ 5934 w 10000"/>
              <a:gd name="connsiteY184" fmla="*/ 3411 h 9868"/>
              <a:gd name="connsiteX185" fmla="*/ 5884 w 10000"/>
              <a:gd name="connsiteY185" fmla="*/ 3437 h 9868"/>
              <a:gd name="connsiteX186" fmla="*/ 5837 w 10000"/>
              <a:gd name="connsiteY186" fmla="*/ 3474 h 9868"/>
              <a:gd name="connsiteX187" fmla="*/ 5796 w 10000"/>
              <a:gd name="connsiteY187" fmla="*/ 3519 h 9868"/>
              <a:gd name="connsiteX188" fmla="*/ 5763 w 10000"/>
              <a:gd name="connsiteY188" fmla="*/ 3573 h 9868"/>
              <a:gd name="connsiteX189" fmla="*/ 5738 w 10000"/>
              <a:gd name="connsiteY189" fmla="*/ 3635 h 9868"/>
              <a:gd name="connsiteX190" fmla="*/ 5729 w 10000"/>
              <a:gd name="connsiteY190" fmla="*/ 3668 h 9868"/>
              <a:gd name="connsiteX191" fmla="*/ 5725 w 10000"/>
              <a:gd name="connsiteY191" fmla="*/ 3696 h 9868"/>
              <a:gd name="connsiteX192" fmla="*/ 5719 w 10000"/>
              <a:gd name="connsiteY192" fmla="*/ 3750 h 9868"/>
              <a:gd name="connsiteX193" fmla="*/ 5724 w 10000"/>
              <a:gd name="connsiteY193" fmla="*/ 3833 h 9868"/>
              <a:gd name="connsiteX194" fmla="*/ 5745 w 10000"/>
              <a:gd name="connsiteY194" fmla="*/ 3942 h 9868"/>
              <a:gd name="connsiteX195" fmla="*/ 5786 w 10000"/>
              <a:gd name="connsiteY195" fmla="*/ 4038 h 9868"/>
              <a:gd name="connsiteX196" fmla="*/ 5811 w 10000"/>
              <a:gd name="connsiteY196" fmla="*/ 4082 h 9868"/>
              <a:gd name="connsiteX197" fmla="*/ 5860 w 10000"/>
              <a:gd name="connsiteY197" fmla="*/ 4156 h 9868"/>
              <a:gd name="connsiteX198" fmla="*/ 5960 w 10000"/>
              <a:gd name="connsiteY198" fmla="*/ 4279 h 9868"/>
              <a:gd name="connsiteX199" fmla="*/ 6061 w 10000"/>
              <a:gd name="connsiteY199" fmla="*/ 4380 h 9868"/>
              <a:gd name="connsiteX200" fmla="*/ 6167 w 10000"/>
              <a:gd name="connsiteY200" fmla="*/ 4460 h 9868"/>
              <a:gd name="connsiteX201" fmla="*/ 6272 w 10000"/>
              <a:gd name="connsiteY201" fmla="*/ 4513 h 9868"/>
              <a:gd name="connsiteX202" fmla="*/ 6380 w 10000"/>
              <a:gd name="connsiteY202" fmla="*/ 4547 h 9868"/>
              <a:gd name="connsiteX203" fmla="*/ 6488 w 10000"/>
              <a:gd name="connsiteY203" fmla="*/ 4560 h 9868"/>
              <a:gd name="connsiteX204" fmla="*/ 6596 w 10000"/>
              <a:gd name="connsiteY204" fmla="*/ 4550 h 9868"/>
              <a:gd name="connsiteX205" fmla="*/ 6703 w 10000"/>
              <a:gd name="connsiteY205" fmla="*/ 4525 h 9868"/>
              <a:gd name="connsiteX206" fmla="*/ 6810 w 10000"/>
              <a:gd name="connsiteY206" fmla="*/ 4478 h 9868"/>
              <a:gd name="connsiteX207" fmla="*/ 6915 w 10000"/>
              <a:gd name="connsiteY207" fmla="*/ 4421 h 9868"/>
              <a:gd name="connsiteX208" fmla="*/ 7018 w 10000"/>
              <a:gd name="connsiteY208" fmla="*/ 4342 h 9868"/>
              <a:gd name="connsiteX209" fmla="*/ 7116 w 10000"/>
              <a:gd name="connsiteY209" fmla="*/ 4250 h 9868"/>
              <a:gd name="connsiteX210" fmla="*/ 7213 w 10000"/>
              <a:gd name="connsiteY210" fmla="*/ 4144 h 9868"/>
              <a:gd name="connsiteX211" fmla="*/ 7306 w 10000"/>
              <a:gd name="connsiteY211" fmla="*/ 4027 h 9868"/>
              <a:gd name="connsiteX212" fmla="*/ 7391 w 10000"/>
              <a:gd name="connsiteY212" fmla="*/ 3896 h 9868"/>
              <a:gd name="connsiteX213" fmla="*/ 7433 w 10000"/>
              <a:gd name="connsiteY213" fmla="*/ 3827 h 9868"/>
              <a:gd name="connsiteX214" fmla="*/ 7506 w 10000"/>
              <a:gd name="connsiteY214" fmla="*/ 3697 h 9868"/>
              <a:gd name="connsiteX215" fmla="*/ 7640 w 10000"/>
              <a:gd name="connsiteY215" fmla="*/ 3424 h 9868"/>
              <a:gd name="connsiteX216" fmla="*/ 7754 w 10000"/>
              <a:gd name="connsiteY216" fmla="*/ 3132 h 9868"/>
              <a:gd name="connsiteX217" fmla="*/ 7825 w 10000"/>
              <a:gd name="connsiteY217" fmla="*/ 2904 h 9868"/>
              <a:gd name="connsiteX218" fmla="*/ 7868 w 10000"/>
              <a:gd name="connsiteY218" fmla="*/ 2749 h 9868"/>
              <a:gd name="connsiteX219" fmla="*/ 7900 w 10000"/>
              <a:gd name="connsiteY219" fmla="*/ 2591 h 9868"/>
              <a:gd name="connsiteX220" fmla="*/ 7931 w 10000"/>
              <a:gd name="connsiteY220" fmla="*/ 2428 h 9868"/>
              <a:gd name="connsiteX221" fmla="*/ 7952 w 10000"/>
              <a:gd name="connsiteY221" fmla="*/ 2269 h 9868"/>
              <a:gd name="connsiteX222" fmla="*/ 7965 w 10000"/>
              <a:gd name="connsiteY222" fmla="*/ 2105 h 9868"/>
              <a:gd name="connsiteX223" fmla="*/ 7973 w 10000"/>
              <a:gd name="connsiteY223" fmla="*/ 1941 h 9868"/>
              <a:gd name="connsiteX224" fmla="*/ 7971 w 10000"/>
              <a:gd name="connsiteY224" fmla="*/ 1776 h 9868"/>
              <a:gd name="connsiteX225" fmla="*/ 7963 w 10000"/>
              <a:gd name="connsiteY225" fmla="*/ 1610 h 9868"/>
              <a:gd name="connsiteX226" fmla="*/ 7949 w 10000"/>
              <a:gd name="connsiteY226" fmla="*/ 1446 h 9868"/>
              <a:gd name="connsiteX227" fmla="*/ 7937 w 10000"/>
              <a:gd name="connsiteY227" fmla="*/ 1364 h 9868"/>
              <a:gd name="connsiteX228" fmla="*/ 7916 w 10000"/>
              <a:gd name="connsiteY228" fmla="*/ 1252 h 9868"/>
              <a:gd name="connsiteX229" fmla="*/ 7892 w 10000"/>
              <a:gd name="connsiteY229" fmla="*/ 1067 h 9868"/>
              <a:gd name="connsiteX230" fmla="*/ 7883 w 10000"/>
              <a:gd name="connsiteY230" fmla="*/ 941 h 9868"/>
              <a:gd name="connsiteX231" fmla="*/ 7885 w 10000"/>
              <a:gd name="connsiteY231" fmla="*/ 821 h 9868"/>
              <a:gd name="connsiteX232" fmla="*/ 7903 w 10000"/>
              <a:gd name="connsiteY232" fmla="*/ 706 h 9868"/>
              <a:gd name="connsiteX233" fmla="*/ 7934 w 10000"/>
              <a:gd name="connsiteY233" fmla="*/ 630 h 9868"/>
              <a:gd name="connsiteX234" fmla="*/ 7958 w 10000"/>
              <a:gd name="connsiteY234" fmla="*/ 583 h 9868"/>
              <a:gd name="connsiteX235" fmla="*/ 7992 w 10000"/>
              <a:gd name="connsiteY235" fmla="*/ 542 h 9868"/>
              <a:gd name="connsiteX236" fmla="*/ 8030 w 10000"/>
              <a:gd name="connsiteY236" fmla="*/ 506 h 9868"/>
              <a:gd name="connsiteX237" fmla="*/ 8050 w 10000"/>
              <a:gd name="connsiteY237" fmla="*/ 492 h 9868"/>
              <a:gd name="connsiteX238" fmla="*/ 8088 w 10000"/>
              <a:gd name="connsiteY238" fmla="*/ 472 h 9868"/>
              <a:gd name="connsiteX239" fmla="*/ 8159 w 10000"/>
              <a:gd name="connsiteY239" fmla="*/ 457 h 9868"/>
              <a:gd name="connsiteX240" fmla="*/ 8229 w 10000"/>
              <a:gd name="connsiteY240" fmla="*/ 466 h 9868"/>
              <a:gd name="connsiteX241" fmla="*/ 8301 w 10000"/>
              <a:gd name="connsiteY241" fmla="*/ 499 h 9868"/>
              <a:gd name="connsiteX242" fmla="*/ 8370 w 10000"/>
              <a:gd name="connsiteY242" fmla="*/ 548 h 9868"/>
              <a:gd name="connsiteX243" fmla="*/ 8433 w 10000"/>
              <a:gd name="connsiteY243" fmla="*/ 611 h 9868"/>
              <a:gd name="connsiteX244" fmla="*/ 8490 w 10000"/>
              <a:gd name="connsiteY244" fmla="*/ 684 h 9868"/>
              <a:gd name="connsiteX245" fmla="*/ 8538 w 10000"/>
              <a:gd name="connsiteY245" fmla="*/ 757 h 9868"/>
              <a:gd name="connsiteX246" fmla="*/ 8559 w 10000"/>
              <a:gd name="connsiteY246" fmla="*/ 794 h 9868"/>
              <a:gd name="connsiteX247" fmla="*/ 8645 w 10000"/>
              <a:gd name="connsiteY247" fmla="*/ 974 h 9868"/>
              <a:gd name="connsiteX248" fmla="*/ 8792 w 10000"/>
              <a:gd name="connsiteY248" fmla="*/ 1270 h 9868"/>
              <a:gd name="connsiteX249" fmla="*/ 8868 w 10000"/>
              <a:gd name="connsiteY249" fmla="*/ 1400 h 9868"/>
              <a:gd name="connsiteX250" fmla="*/ 8925 w 10000"/>
              <a:gd name="connsiteY250" fmla="*/ 1477 h 9868"/>
              <a:gd name="connsiteX251" fmla="*/ 8982 w 10000"/>
              <a:gd name="connsiteY251" fmla="*/ 1545 h 9868"/>
              <a:gd name="connsiteX252" fmla="*/ 9039 w 10000"/>
              <a:gd name="connsiteY252" fmla="*/ 1595 h 9868"/>
              <a:gd name="connsiteX253" fmla="*/ 9103 w 10000"/>
              <a:gd name="connsiteY253" fmla="*/ 1627 h 9868"/>
              <a:gd name="connsiteX254" fmla="*/ 9168 w 10000"/>
              <a:gd name="connsiteY254" fmla="*/ 1641 h 9868"/>
              <a:gd name="connsiteX255" fmla="*/ 9236 w 10000"/>
              <a:gd name="connsiteY255" fmla="*/ 1632 h 9868"/>
              <a:gd name="connsiteX256" fmla="*/ 9308 w 10000"/>
              <a:gd name="connsiteY256" fmla="*/ 1600 h 9868"/>
              <a:gd name="connsiteX257" fmla="*/ 9384 w 10000"/>
              <a:gd name="connsiteY257" fmla="*/ 1537 h 9868"/>
              <a:gd name="connsiteX258" fmla="*/ 9463 w 10000"/>
              <a:gd name="connsiteY258" fmla="*/ 1444 h 9868"/>
              <a:gd name="connsiteX259" fmla="*/ 9504 w 10000"/>
              <a:gd name="connsiteY259" fmla="*/ 1384 h 9868"/>
              <a:gd name="connsiteX260" fmla="*/ 9544 w 10000"/>
              <a:gd name="connsiteY260" fmla="*/ 1317 h 9868"/>
              <a:gd name="connsiteX261" fmla="*/ 9614 w 10000"/>
              <a:gd name="connsiteY261" fmla="*/ 1175 h 9868"/>
              <a:gd name="connsiteX262" fmla="*/ 9672 w 10000"/>
              <a:gd name="connsiteY262" fmla="*/ 1017 h 9868"/>
              <a:gd name="connsiteX263" fmla="*/ 9722 w 10000"/>
              <a:gd name="connsiteY263" fmla="*/ 855 h 9868"/>
              <a:gd name="connsiteX264" fmla="*/ 9743 w 10000"/>
              <a:gd name="connsiteY264" fmla="*/ 773 h 9868"/>
              <a:gd name="connsiteX265" fmla="*/ 9795 w 10000"/>
              <a:gd name="connsiteY265" fmla="*/ 577 h 9868"/>
              <a:gd name="connsiteX266" fmla="*/ 9884 w 10000"/>
              <a:gd name="connsiteY266" fmla="*/ 275 h 9868"/>
              <a:gd name="connsiteX267" fmla="*/ 9955 w 10000"/>
              <a:gd name="connsiteY267" fmla="*/ 87 h 9868"/>
              <a:gd name="connsiteX268" fmla="*/ 10000 w 10000"/>
              <a:gd name="connsiteY268" fmla="*/ 0 h 9868"/>
              <a:gd name="connsiteX0" fmla="*/ 449 w 10000"/>
              <a:gd name="connsiteY0" fmla="*/ 9852 h 9852"/>
              <a:gd name="connsiteX1" fmla="*/ 569 w 10000"/>
              <a:gd name="connsiteY1" fmla="*/ 9688 h 9852"/>
              <a:gd name="connsiteX2" fmla="*/ 675 w 10000"/>
              <a:gd name="connsiteY2" fmla="*/ 9514 h 9852"/>
              <a:gd name="connsiteX3" fmla="*/ 769 w 10000"/>
              <a:gd name="connsiteY3" fmla="*/ 9320 h 9852"/>
              <a:gd name="connsiteX4" fmla="*/ 846 w 10000"/>
              <a:gd name="connsiteY4" fmla="*/ 9116 h 9852"/>
              <a:gd name="connsiteX5" fmla="*/ 905 w 10000"/>
              <a:gd name="connsiteY5" fmla="*/ 8895 h 9852"/>
              <a:gd name="connsiteX6" fmla="*/ 926 w 10000"/>
              <a:gd name="connsiteY6" fmla="*/ 8779 h 9852"/>
              <a:gd name="connsiteX7" fmla="*/ 942 w 10000"/>
              <a:gd name="connsiteY7" fmla="*/ 8685 h 9852"/>
              <a:gd name="connsiteX8" fmla="*/ 958 w 10000"/>
              <a:gd name="connsiteY8" fmla="*/ 8493 h 9852"/>
              <a:gd name="connsiteX9" fmla="*/ 961 w 10000"/>
              <a:gd name="connsiteY9" fmla="*/ 8307 h 9852"/>
              <a:gd name="connsiteX10" fmla="*/ 944 w 10000"/>
              <a:gd name="connsiteY10" fmla="*/ 8117 h 9852"/>
              <a:gd name="connsiteX11" fmla="*/ 912 w 10000"/>
              <a:gd name="connsiteY11" fmla="*/ 7935 h 9852"/>
              <a:gd name="connsiteX12" fmla="*/ 861 w 10000"/>
              <a:gd name="connsiteY12" fmla="*/ 7758 h 9852"/>
              <a:gd name="connsiteX13" fmla="*/ 795 w 10000"/>
              <a:gd name="connsiteY13" fmla="*/ 7596 h 9852"/>
              <a:gd name="connsiteX14" fmla="*/ 709 w 10000"/>
              <a:gd name="connsiteY14" fmla="*/ 7441 h 9852"/>
              <a:gd name="connsiteX15" fmla="*/ 657 w 10000"/>
              <a:gd name="connsiteY15" fmla="*/ 7369 h 9852"/>
              <a:gd name="connsiteX16" fmla="*/ 625 w 10000"/>
              <a:gd name="connsiteY16" fmla="*/ 7329 h 9852"/>
              <a:gd name="connsiteX17" fmla="*/ 557 w 10000"/>
              <a:gd name="connsiteY17" fmla="*/ 7263 h 9852"/>
              <a:gd name="connsiteX18" fmla="*/ 492 w 10000"/>
              <a:gd name="connsiteY18" fmla="*/ 7215 h 9852"/>
              <a:gd name="connsiteX19" fmla="*/ 427 w 10000"/>
              <a:gd name="connsiteY19" fmla="*/ 7186 h 9852"/>
              <a:gd name="connsiteX20" fmla="*/ 365 w 10000"/>
              <a:gd name="connsiteY20" fmla="*/ 7175 h 9852"/>
              <a:gd name="connsiteX21" fmla="*/ 304 w 10000"/>
              <a:gd name="connsiteY21" fmla="*/ 7180 h 9852"/>
              <a:gd name="connsiteX22" fmla="*/ 245 w 10000"/>
              <a:gd name="connsiteY22" fmla="*/ 7200 h 9852"/>
              <a:gd name="connsiteX23" fmla="*/ 191 w 10000"/>
              <a:gd name="connsiteY23" fmla="*/ 7234 h 9852"/>
              <a:gd name="connsiteX24" fmla="*/ 144 w 10000"/>
              <a:gd name="connsiteY24" fmla="*/ 7281 h 9852"/>
              <a:gd name="connsiteX25" fmla="*/ 101 w 10000"/>
              <a:gd name="connsiteY25" fmla="*/ 7344 h 9852"/>
              <a:gd name="connsiteX26" fmla="*/ 66 w 10000"/>
              <a:gd name="connsiteY26" fmla="*/ 7418 h 9852"/>
              <a:gd name="connsiteX27" fmla="*/ 35 w 10000"/>
              <a:gd name="connsiteY27" fmla="*/ 7501 h 9852"/>
              <a:gd name="connsiteX28" fmla="*/ 16 w 10000"/>
              <a:gd name="connsiteY28" fmla="*/ 7596 h 9852"/>
              <a:gd name="connsiteX29" fmla="*/ 3 w 10000"/>
              <a:gd name="connsiteY29" fmla="*/ 7695 h 9852"/>
              <a:gd name="connsiteX30" fmla="*/ 0 w 10000"/>
              <a:gd name="connsiteY30" fmla="*/ 7804 h 9852"/>
              <a:gd name="connsiteX31" fmla="*/ 7 w 10000"/>
              <a:gd name="connsiteY31" fmla="*/ 7918 h 9852"/>
              <a:gd name="connsiteX32" fmla="*/ 14 w 10000"/>
              <a:gd name="connsiteY32" fmla="*/ 7976 h 9852"/>
              <a:gd name="connsiteX33" fmla="*/ 29 w 10000"/>
              <a:gd name="connsiteY33" fmla="*/ 8078 h 9852"/>
              <a:gd name="connsiteX34" fmla="*/ 76 w 10000"/>
              <a:gd name="connsiteY34" fmla="*/ 8269 h 9852"/>
              <a:gd name="connsiteX35" fmla="*/ 138 w 10000"/>
              <a:gd name="connsiteY35" fmla="*/ 8456 h 9852"/>
              <a:gd name="connsiteX36" fmla="*/ 214 w 10000"/>
              <a:gd name="connsiteY36" fmla="*/ 8634 h 9852"/>
              <a:gd name="connsiteX37" fmla="*/ 304 w 10000"/>
              <a:gd name="connsiteY37" fmla="*/ 8800 h 9852"/>
              <a:gd name="connsiteX38" fmla="*/ 401 w 10000"/>
              <a:gd name="connsiteY38" fmla="*/ 8956 h 9852"/>
              <a:gd name="connsiteX39" fmla="*/ 510 w 10000"/>
              <a:gd name="connsiteY39" fmla="*/ 9104 h 9852"/>
              <a:gd name="connsiteX40" fmla="*/ 630 w 10000"/>
              <a:gd name="connsiteY40" fmla="*/ 9241 h 9852"/>
              <a:gd name="connsiteX41" fmla="*/ 754 w 10000"/>
              <a:gd name="connsiteY41" fmla="*/ 9367 h 9852"/>
              <a:gd name="connsiteX42" fmla="*/ 886 w 10000"/>
              <a:gd name="connsiteY42" fmla="*/ 9476 h 9852"/>
              <a:gd name="connsiteX43" fmla="*/ 1019 w 10000"/>
              <a:gd name="connsiteY43" fmla="*/ 9573 h 9852"/>
              <a:gd name="connsiteX44" fmla="*/ 1157 w 10000"/>
              <a:gd name="connsiteY44" fmla="*/ 9658 h 9852"/>
              <a:gd name="connsiteX45" fmla="*/ 1294 w 10000"/>
              <a:gd name="connsiteY45" fmla="*/ 9728 h 9852"/>
              <a:gd name="connsiteX46" fmla="*/ 1434 w 10000"/>
              <a:gd name="connsiteY46" fmla="*/ 9782 h 9852"/>
              <a:gd name="connsiteX47" fmla="*/ 1571 w 10000"/>
              <a:gd name="connsiteY47" fmla="*/ 9818 h 9852"/>
              <a:gd name="connsiteX48" fmla="*/ 1705 w 10000"/>
              <a:gd name="connsiteY48" fmla="*/ 9841 h 9852"/>
              <a:gd name="connsiteX49" fmla="*/ 1769 w 10000"/>
              <a:gd name="connsiteY49" fmla="*/ 9842 h 9852"/>
              <a:gd name="connsiteX50" fmla="*/ 1844 w 10000"/>
              <a:gd name="connsiteY50" fmla="*/ 9841 h 9852"/>
              <a:gd name="connsiteX51" fmla="*/ 1992 w 10000"/>
              <a:gd name="connsiteY51" fmla="*/ 9817 h 9852"/>
              <a:gd name="connsiteX52" fmla="*/ 2129 w 10000"/>
              <a:gd name="connsiteY52" fmla="*/ 9766 h 9852"/>
              <a:gd name="connsiteX53" fmla="*/ 2263 w 10000"/>
              <a:gd name="connsiteY53" fmla="*/ 9688 h 9852"/>
              <a:gd name="connsiteX54" fmla="*/ 2382 w 10000"/>
              <a:gd name="connsiteY54" fmla="*/ 9587 h 9852"/>
              <a:gd name="connsiteX55" fmla="*/ 2491 w 10000"/>
              <a:gd name="connsiteY55" fmla="*/ 9454 h 9852"/>
              <a:gd name="connsiteX56" fmla="*/ 2561 w 10000"/>
              <a:gd name="connsiteY56" fmla="*/ 9341 h 9852"/>
              <a:gd name="connsiteX57" fmla="*/ 2602 w 10000"/>
              <a:gd name="connsiteY57" fmla="*/ 9256 h 9852"/>
              <a:gd name="connsiteX58" fmla="*/ 2639 w 10000"/>
              <a:gd name="connsiteY58" fmla="*/ 9165 h 9852"/>
              <a:gd name="connsiteX59" fmla="*/ 2674 w 10000"/>
              <a:gd name="connsiteY59" fmla="*/ 9068 h 9852"/>
              <a:gd name="connsiteX60" fmla="*/ 2687 w 10000"/>
              <a:gd name="connsiteY60" fmla="*/ 9015 h 9852"/>
              <a:gd name="connsiteX61" fmla="*/ 2706 w 10000"/>
              <a:gd name="connsiteY61" fmla="*/ 8933 h 9852"/>
              <a:gd name="connsiteX62" fmla="*/ 2736 w 10000"/>
              <a:gd name="connsiteY62" fmla="*/ 8770 h 9852"/>
              <a:gd name="connsiteX63" fmla="*/ 2750 w 10000"/>
              <a:gd name="connsiteY63" fmla="*/ 8619 h 9852"/>
              <a:gd name="connsiteX64" fmla="*/ 2754 w 10000"/>
              <a:gd name="connsiteY64" fmla="*/ 8470 h 9852"/>
              <a:gd name="connsiteX65" fmla="*/ 2746 w 10000"/>
              <a:gd name="connsiteY65" fmla="*/ 8329 h 9852"/>
              <a:gd name="connsiteX66" fmla="*/ 2727 w 10000"/>
              <a:gd name="connsiteY66" fmla="*/ 8191 h 9852"/>
              <a:gd name="connsiteX67" fmla="*/ 2700 w 10000"/>
              <a:gd name="connsiteY67" fmla="*/ 8054 h 9852"/>
              <a:gd name="connsiteX68" fmla="*/ 2665 w 10000"/>
              <a:gd name="connsiteY68" fmla="*/ 7924 h 9852"/>
              <a:gd name="connsiteX69" fmla="*/ 2600 w 10000"/>
              <a:gd name="connsiteY69" fmla="*/ 7731 h 9852"/>
              <a:gd name="connsiteX70" fmla="*/ 2496 w 10000"/>
              <a:gd name="connsiteY70" fmla="*/ 7478 h 9852"/>
              <a:gd name="connsiteX71" fmla="*/ 2319 w 10000"/>
              <a:gd name="connsiteY71" fmla="*/ 7104 h 9852"/>
              <a:gd name="connsiteX72" fmla="*/ 2199 w 10000"/>
              <a:gd name="connsiteY72" fmla="*/ 6841 h 9852"/>
              <a:gd name="connsiteX73" fmla="*/ 2032 w 10000"/>
              <a:gd name="connsiteY73" fmla="*/ 6488 h 9852"/>
              <a:gd name="connsiteX74" fmla="*/ 1728 w 10000"/>
              <a:gd name="connsiteY74" fmla="*/ 5841 h 9852"/>
              <a:gd name="connsiteX75" fmla="*/ 1579 w 10000"/>
              <a:gd name="connsiteY75" fmla="*/ 5491 h 9852"/>
              <a:gd name="connsiteX76" fmla="*/ 1484 w 10000"/>
              <a:gd name="connsiteY76" fmla="*/ 5252 h 9852"/>
              <a:gd name="connsiteX77" fmla="*/ 1399 w 10000"/>
              <a:gd name="connsiteY77" fmla="*/ 5010 h 9852"/>
              <a:gd name="connsiteX78" fmla="*/ 1327 w 10000"/>
              <a:gd name="connsiteY78" fmla="*/ 4766 h 9852"/>
              <a:gd name="connsiteX79" fmla="*/ 1272 w 10000"/>
              <a:gd name="connsiteY79" fmla="*/ 4520 h 9852"/>
              <a:gd name="connsiteX80" fmla="*/ 1232 w 10000"/>
              <a:gd name="connsiteY80" fmla="*/ 4278 h 9852"/>
              <a:gd name="connsiteX81" fmla="*/ 1213 w 10000"/>
              <a:gd name="connsiteY81" fmla="*/ 4040 h 9852"/>
              <a:gd name="connsiteX82" fmla="*/ 1216 w 10000"/>
              <a:gd name="connsiteY82" fmla="*/ 3864 h 9852"/>
              <a:gd name="connsiteX83" fmla="*/ 1225 w 10000"/>
              <a:gd name="connsiteY83" fmla="*/ 3752 h 9852"/>
              <a:gd name="connsiteX84" fmla="*/ 1241 w 10000"/>
              <a:gd name="connsiteY84" fmla="*/ 3638 h 9852"/>
              <a:gd name="connsiteX85" fmla="*/ 1267 w 10000"/>
              <a:gd name="connsiteY85" fmla="*/ 3529 h 9852"/>
              <a:gd name="connsiteX86" fmla="*/ 1296 w 10000"/>
              <a:gd name="connsiteY86" fmla="*/ 3420 h 9852"/>
              <a:gd name="connsiteX87" fmla="*/ 1337 w 10000"/>
              <a:gd name="connsiteY87" fmla="*/ 3315 h 9852"/>
              <a:gd name="connsiteX88" fmla="*/ 1359 w 10000"/>
              <a:gd name="connsiteY88" fmla="*/ 3265 h 9852"/>
              <a:gd name="connsiteX89" fmla="*/ 1392 w 10000"/>
              <a:gd name="connsiteY89" fmla="*/ 3192 h 9852"/>
              <a:gd name="connsiteX90" fmla="*/ 1470 w 10000"/>
              <a:gd name="connsiteY90" fmla="*/ 3070 h 9852"/>
              <a:gd name="connsiteX91" fmla="*/ 1560 w 10000"/>
              <a:gd name="connsiteY91" fmla="*/ 2961 h 9852"/>
              <a:gd name="connsiteX92" fmla="*/ 1657 w 10000"/>
              <a:gd name="connsiteY92" fmla="*/ 2873 h 9852"/>
              <a:gd name="connsiteX93" fmla="*/ 1762 w 10000"/>
              <a:gd name="connsiteY93" fmla="*/ 2799 h 9852"/>
              <a:gd name="connsiteX94" fmla="*/ 1874 w 10000"/>
              <a:gd name="connsiteY94" fmla="*/ 2739 h 9852"/>
              <a:gd name="connsiteX95" fmla="*/ 1992 w 10000"/>
              <a:gd name="connsiteY95" fmla="*/ 2698 h 9852"/>
              <a:gd name="connsiteX96" fmla="*/ 2110 w 10000"/>
              <a:gd name="connsiteY96" fmla="*/ 2668 h 9852"/>
              <a:gd name="connsiteX97" fmla="*/ 2234 w 10000"/>
              <a:gd name="connsiteY97" fmla="*/ 2651 h 9852"/>
              <a:gd name="connsiteX98" fmla="*/ 2359 w 10000"/>
              <a:gd name="connsiteY98" fmla="*/ 2646 h 9852"/>
              <a:gd name="connsiteX99" fmla="*/ 2485 w 10000"/>
              <a:gd name="connsiteY99" fmla="*/ 2652 h 9852"/>
              <a:gd name="connsiteX100" fmla="*/ 2607 w 10000"/>
              <a:gd name="connsiteY100" fmla="*/ 2670 h 9852"/>
              <a:gd name="connsiteX101" fmla="*/ 2727 w 10000"/>
              <a:gd name="connsiteY101" fmla="*/ 2698 h 9852"/>
              <a:gd name="connsiteX102" fmla="*/ 2844 w 10000"/>
              <a:gd name="connsiteY102" fmla="*/ 2733 h 9852"/>
              <a:gd name="connsiteX103" fmla="*/ 2957 w 10000"/>
              <a:gd name="connsiteY103" fmla="*/ 2777 h 9852"/>
              <a:gd name="connsiteX104" fmla="*/ 3061 w 10000"/>
              <a:gd name="connsiteY104" fmla="*/ 2830 h 9852"/>
              <a:gd name="connsiteX105" fmla="*/ 3113 w 10000"/>
              <a:gd name="connsiteY105" fmla="*/ 2859 h 9852"/>
              <a:gd name="connsiteX106" fmla="*/ 3168 w 10000"/>
              <a:gd name="connsiteY106" fmla="*/ 2893 h 9852"/>
              <a:gd name="connsiteX107" fmla="*/ 3282 w 10000"/>
              <a:gd name="connsiteY107" fmla="*/ 2972 h 9852"/>
              <a:gd name="connsiteX108" fmla="*/ 3389 w 10000"/>
              <a:gd name="connsiteY108" fmla="*/ 3059 h 9852"/>
              <a:gd name="connsiteX109" fmla="*/ 3495 w 10000"/>
              <a:gd name="connsiteY109" fmla="*/ 3153 h 9852"/>
              <a:gd name="connsiteX110" fmla="*/ 3648 w 10000"/>
              <a:gd name="connsiteY110" fmla="*/ 3311 h 9852"/>
              <a:gd name="connsiteX111" fmla="*/ 3842 w 10000"/>
              <a:gd name="connsiteY111" fmla="*/ 3545 h 9852"/>
              <a:gd name="connsiteX112" fmla="*/ 4016 w 10000"/>
              <a:gd name="connsiteY112" fmla="*/ 3803 h 9852"/>
              <a:gd name="connsiteX113" fmla="*/ 4176 w 10000"/>
              <a:gd name="connsiteY113" fmla="*/ 4083 h 9852"/>
              <a:gd name="connsiteX114" fmla="*/ 4321 w 10000"/>
              <a:gd name="connsiteY114" fmla="*/ 4380 h 9852"/>
              <a:gd name="connsiteX115" fmla="*/ 4442 w 10000"/>
              <a:gd name="connsiteY115" fmla="*/ 4688 h 9852"/>
              <a:gd name="connsiteX116" fmla="*/ 4494 w 10000"/>
              <a:gd name="connsiteY116" fmla="*/ 4850 h 9852"/>
              <a:gd name="connsiteX117" fmla="*/ 4534 w 10000"/>
              <a:gd name="connsiteY117" fmla="*/ 4968 h 9852"/>
              <a:gd name="connsiteX118" fmla="*/ 4599 w 10000"/>
              <a:gd name="connsiteY118" fmla="*/ 5213 h 9852"/>
              <a:gd name="connsiteX119" fmla="*/ 4653 w 10000"/>
              <a:gd name="connsiteY119" fmla="*/ 5459 h 9852"/>
              <a:gd name="connsiteX120" fmla="*/ 4697 w 10000"/>
              <a:gd name="connsiteY120" fmla="*/ 5708 h 9852"/>
              <a:gd name="connsiteX121" fmla="*/ 4756 w 10000"/>
              <a:gd name="connsiteY121" fmla="*/ 6087 h 9852"/>
              <a:gd name="connsiteX122" fmla="*/ 4829 w 10000"/>
              <a:gd name="connsiteY122" fmla="*/ 6592 h 9852"/>
              <a:gd name="connsiteX123" fmla="*/ 4888 w 10000"/>
              <a:gd name="connsiteY123" fmla="*/ 6966 h 9852"/>
              <a:gd name="connsiteX124" fmla="*/ 4933 w 10000"/>
              <a:gd name="connsiteY124" fmla="*/ 7213 h 9852"/>
              <a:gd name="connsiteX125" fmla="*/ 4988 w 10000"/>
              <a:gd name="connsiteY125" fmla="*/ 7453 h 9852"/>
              <a:gd name="connsiteX126" fmla="*/ 5052 w 10000"/>
              <a:gd name="connsiteY126" fmla="*/ 7692 h 9852"/>
              <a:gd name="connsiteX127" fmla="*/ 5128 w 10000"/>
              <a:gd name="connsiteY127" fmla="*/ 7923 h 9852"/>
              <a:gd name="connsiteX128" fmla="*/ 5218 w 10000"/>
              <a:gd name="connsiteY128" fmla="*/ 8143 h 9852"/>
              <a:gd name="connsiteX129" fmla="*/ 5328 w 10000"/>
              <a:gd name="connsiteY129" fmla="*/ 8359 h 9852"/>
              <a:gd name="connsiteX130" fmla="*/ 5455 w 10000"/>
              <a:gd name="connsiteY130" fmla="*/ 8563 h 9852"/>
              <a:gd name="connsiteX131" fmla="*/ 5527 w 10000"/>
              <a:gd name="connsiteY131" fmla="*/ 8661 h 9852"/>
              <a:gd name="connsiteX132" fmla="*/ 5558 w 10000"/>
              <a:gd name="connsiteY132" fmla="*/ 8702 h 9852"/>
              <a:gd name="connsiteX133" fmla="*/ 5626 w 10000"/>
              <a:gd name="connsiteY133" fmla="*/ 8775 h 9852"/>
              <a:gd name="connsiteX134" fmla="*/ 5693 w 10000"/>
              <a:gd name="connsiteY134" fmla="*/ 8839 h 9852"/>
              <a:gd name="connsiteX135" fmla="*/ 5762 w 10000"/>
              <a:gd name="connsiteY135" fmla="*/ 8894 h 9852"/>
              <a:gd name="connsiteX136" fmla="*/ 5830 w 10000"/>
              <a:gd name="connsiteY136" fmla="*/ 8936 h 9852"/>
              <a:gd name="connsiteX137" fmla="*/ 5901 w 10000"/>
              <a:gd name="connsiteY137" fmla="*/ 8967 h 9852"/>
              <a:gd name="connsiteX138" fmla="*/ 5971 w 10000"/>
              <a:gd name="connsiteY138" fmla="*/ 8991 h 9852"/>
              <a:gd name="connsiteX139" fmla="*/ 6043 w 10000"/>
              <a:gd name="connsiteY139" fmla="*/ 9004 h 9852"/>
              <a:gd name="connsiteX140" fmla="*/ 6114 w 10000"/>
              <a:gd name="connsiteY140" fmla="*/ 9004 h 9852"/>
              <a:gd name="connsiteX141" fmla="*/ 6185 w 10000"/>
              <a:gd name="connsiteY141" fmla="*/ 8995 h 9852"/>
              <a:gd name="connsiteX142" fmla="*/ 6256 w 10000"/>
              <a:gd name="connsiteY142" fmla="*/ 8973 h 9852"/>
              <a:gd name="connsiteX143" fmla="*/ 6326 w 10000"/>
              <a:gd name="connsiteY143" fmla="*/ 8944 h 9852"/>
              <a:gd name="connsiteX144" fmla="*/ 6397 w 10000"/>
              <a:gd name="connsiteY144" fmla="*/ 8907 h 9852"/>
              <a:gd name="connsiteX145" fmla="*/ 6466 w 10000"/>
              <a:gd name="connsiteY145" fmla="*/ 8853 h 9852"/>
              <a:gd name="connsiteX146" fmla="*/ 6535 w 10000"/>
              <a:gd name="connsiteY146" fmla="*/ 8793 h 9852"/>
              <a:gd name="connsiteX147" fmla="*/ 6603 w 10000"/>
              <a:gd name="connsiteY147" fmla="*/ 8721 h 9852"/>
              <a:gd name="connsiteX148" fmla="*/ 6637 w 10000"/>
              <a:gd name="connsiteY148" fmla="*/ 8681 h 9852"/>
              <a:gd name="connsiteX149" fmla="*/ 6667 w 10000"/>
              <a:gd name="connsiteY149" fmla="*/ 8644 h 9852"/>
              <a:gd name="connsiteX150" fmla="*/ 6721 w 10000"/>
              <a:gd name="connsiteY150" fmla="*/ 8566 h 9852"/>
              <a:gd name="connsiteX151" fmla="*/ 6766 w 10000"/>
              <a:gd name="connsiteY151" fmla="*/ 8482 h 9852"/>
              <a:gd name="connsiteX152" fmla="*/ 6805 w 10000"/>
              <a:gd name="connsiteY152" fmla="*/ 8396 h 9852"/>
              <a:gd name="connsiteX153" fmla="*/ 6853 w 10000"/>
              <a:gd name="connsiteY153" fmla="*/ 8261 h 9852"/>
              <a:gd name="connsiteX154" fmla="*/ 6901 w 10000"/>
              <a:gd name="connsiteY154" fmla="*/ 8072 h 9852"/>
              <a:gd name="connsiteX155" fmla="*/ 6931 w 10000"/>
              <a:gd name="connsiteY155" fmla="*/ 7875 h 9852"/>
              <a:gd name="connsiteX156" fmla="*/ 6950 w 10000"/>
              <a:gd name="connsiteY156" fmla="*/ 7670 h 9852"/>
              <a:gd name="connsiteX157" fmla="*/ 6966 w 10000"/>
              <a:gd name="connsiteY157" fmla="*/ 7358 h 9852"/>
              <a:gd name="connsiteX158" fmla="*/ 6974 w 10000"/>
              <a:gd name="connsiteY158" fmla="*/ 7150 h 9852"/>
              <a:gd name="connsiteX159" fmla="*/ 6987 w 10000"/>
              <a:gd name="connsiteY159" fmla="*/ 6869 h 9852"/>
              <a:gd name="connsiteX160" fmla="*/ 7001 w 10000"/>
              <a:gd name="connsiteY160" fmla="*/ 6304 h 9852"/>
              <a:gd name="connsiteX161" fmla="*/ 7001 w 10000"/>
              <a:gd name="connsiteY161" fmla="*/ 5737 h 9852"/>
              <a:gd name="connsiteX162" fmla="*/ 6990 w 10000"/>
              <a:gd name="connsiteY162" fmla="*/ 5173 h 9852"/>
              <a:gd name="connsiteX163" fmla="*/ 6981 w 10000"/>
              <a:gd name="connsiteY163" fmla="*/ 4891 h 9852"/>
              <a:gd name="connsiteX164" fmla="*/ 6978 w 10000"/>
              <a:gd name="connsiteY164" fmla="*/ 4826 h 9852"/>
              <a:gd name="connsiteX165" fmla="*/ 6965 w 10000"/>
              <a:gd name="connsiteY165" fmla="*/ 4688 h 9852"/>
              <a:gd name="connsiteX166" fmla="*/ 6946 w 10000"/>
              <a:gd name="connsiteY166" fmla="*/ 4557 h 9852"/>
              <a:gd name="connsiteX167" fmla="*/ 6916 w 10000"/>
              <a:gd name="connsiteY167" fmla="*/ 4429 h 9852"/>
              <a:gd name="connsiteX168" fmla="*/ 6885 w 10000"/>
              <a:gd name="connsiteY168" fmla="*/ 4306 h 9852"/>
              <a:gd name="connsiteX169" fmla="*/ 6844 w 10000"/>
              <a:gd name="connsiteY169" fmla="*/ 4186 h 9852"/>
              <a:gd name="connsiteX170" fmla="*/ 6796 w 10000"/>
              <a:gd name="connsiteY170" fmla="*/ 4071 h 9852"/>
              <a:gd name="connsiteX171" fmla="*/ 6744 w 10000"/>
              <a:gd name="connsiteY171" fmla="*/ 3963 h 9852"/>
              <a:gd name="connsiteX172" fmla="*/ 6684 w 10000"/>
              <a:gd name="connsiteY172" fmla="*/ 3864 h 9852"/>
              <a:gd name="connsiteX173" fmla="*/ 6619 w 10000"/>
              <a:gd name="connsiteY173" fmla="*/ 3774 h 9852"/>
              <a:gd name="connsiteX174" fmla="*/ 6547 w 10000"/>
              <a:gd name="connsiteY174" fmla="*/ 3692 h 9852"/>
              <a:gd name="connsiteX175" fmla="*/ 6470 w 10000"/>
              <a:gd name="connsiteY175" fmla="*/ 3618 h 9852"/>
              <a:gd name="connsiteX176" fmla="*/ 6390 w 10000"/>
              <a:gd name="connsiteY176" fmla="*/ 3557 h 9852"/>
              <a:gd name="connsiteX177" fmla="*/ 6304 w 10000"/>
              <a:gd name="connsiteY177" fmla="*/ 3503 h 9852"/>
              <a:gd name="connsiteX178" fmla="*/ 6212 w 10000"/>
              <a:gd name="connsiteY178" fmla="*/ 3467 h 9852"/>
              <a:gd name="connsiteX179" fmla="*/ 6115 w 10000"/>
              <a:gd name="connsiteY179" fmla="*/ 3443 h 9852"/>
              <a:gd name="connsiteX180" fmla="*/ 6064 w 10000"/>
              <a:gd name="connsiteY180" fmla="*/ 3438 h 9852"/>
              <a:gd name="connsiteX181" fmla="*/ 6039 w 10000"/>
              <a:gd name="connsiteY181" fmla="*/ 3437 h 9852"/>
              <a:gd name="connsiteX182" fmla="*/ 5986 w 10000"/>
              <a:gd name="connsiteY182" fmla="*/ 3442 h 9852"/>
              <a:gd name="connsiteX183" fmla="*/ 5934 w 10000"/>
              <a:gd name="connsiteY183" fmla="*/ 3457 h 9852"/>
              <a:gd name="connsiteX184" fmla="*/ 5884 w 10000"/>
              <a:gd name="connsiteY184" fmla="*/ 3483 h 9852"/>
              <a:gd name="connsiteX185" fmla="*/ 5837 w 10000"/>
              <a:gd name="connsiteY185" fmla="*/ 3520 h 9852"/>
              <a:gd name="connsiteX186" fmla="*/ 5796 w 10000"/>
              <a:gd name="connsiteY186" fmla="*/ 3566 h 9852"/>
              <a:gd name="connsiteX187" fmla="*/ 5763 w 10000"/>
              <a:gd name="connsiteY187" fmla="*/ 3621 h 9852"/>
              <a:gd name="connsiteX188" fmla="*/ 5738 w 10000"/>
              <a:gd name="connsiteY188" fmla="*/ 3684 h 9852"/>
              <a:gd name="connsiteX189" fmla="*/ 5729 w 10000"/>
              <a:gd name="connsiteY189" fmla="*/ 3717 h 9852"/>
              <a:gd name="connsiteX190" fmla="*/ 5725 w 10000"/>
              <a:gd name="connsiteY190" fmla="*/ 3745 h 9852"/>
              <a:gd name="connsiteX191" fmla="*/ 5719 w 10000"/>
              <a:gd name="connsiteY191" fmla="*/ 3800 h 9852"/>
              <a:gd name="connsiteX192" fmla="*/ 5724 w 10000"/>
              <a:gd name="connsiteY192" fmla="*/ 3884 h 9852"/>
              <a:gd name="connsiteX193" fmla="*/ 5745 w 10000"/>
              <a:gd name="connsiteY193" fmla="*/ 3995 h 9852"/>
              <a:gd name="connsiteX194" fmla="*/ 5786 w 10000"/>
              <a:gd name="connsiteY194" fmla="*/ 4092 h 9852"/>
              <a:gd name="connsiteX195" fmla="*/ 5811 w 10000"/>
              <a:gd name="connsiteY195" fmla="*/ 4137 h 9852"/>
              <a:gd name="connsiteX196" fmla="*/ 5860 w 10000"/>
              <a:gd name="connsiteY196" fmla="*/ 4212 h 9852"/>
              <a:gd name="connsiteX197" fmla="*/ 5960 w 10000"/>
              <a:gd name="connsiteY197" fmla="*/ 4336 h 9852"/>
              <a:gd name="connsiteX198" fmla="*/ 6061 w 10000"/>
              <a:gd name="connsiteY198" fmla="*/ 4439 h 9852"/>
              <a:gd name="connsiteX199" fmla="*/ 6167 w 10000"/>
              <a:gd name="connsiteY199" fmla="*/ 4520 h 9852"/>
              <a:gd name="connsiteX200" fmla="*/ 6272 w 10000"/>
              <a:gd name="connsiteY200" fmla="*/ 4573 h 9852"/>
              <a:gd name="connsiteX201" fmla="*/ 6380 w 10000"/>
              <a:gd name="connsiteY201" fmla="*/ 4608 h 9852"/>
              <a:gd name="connsiteX202" fmla="*/ 6488 w 10000"/>
              <a:gd name="connsiteY202" fmla="*/ 4621 h 9852"/>
              <a:gd name="connsiteX203" fmla="*/ 6596 w 10000"/>
              <a:gd name="connsiteY203" fmla="*/ 4611 h 9852"/>
              <a:gd name="connsiteX204" fmla="*/ 6703 w 10000"/>
              <a:gd name="connsiteY204" fmla="*/ 4586 h 9852"/>
              <a:gd name="connsiteX205" fmla="*/ 6810 w 10000"/>
              <a:gd name="connsiteY205" fmla="*/ 4538 h 9852"/>
              <a:gd name="connsiteX206" fmla="*/ 6915 w 10000"/>
              <a:gd name="connsiteY206" fmla="*/ 4480 h 9852"/>
              <a:gd name="connsiteX207" fmla="*/ 7018 w 10000"/>
              <a:gd name="connsiteY207" fmla="*/ 4400 h 9852"/>
              <a:gd name="connsiteX208" fmla="*/ 7116 w 10000"/>
              <a:gd name="connsiteY208" fmla="*/ 4307 h 9852"/>
              <a:gd name="connsiteX209" fmla="*/ 7213 w 10000"/>
              <a:gd name="connsiteY209" fmla="*/ 4199 h 9852"/>
              <a:gd name="connsiteX210" fmla="*/ 7306 w 10000"/>
              <a:gd name="connsiteY210" fmla="*/ 4081 h 9852"/>
              <a:gd name="connsiteX211" fmla="*/ 7391 w 10000"/>
              <a:gd name="connsiteY211" fmla="*/ 3948 h 9852"/>
              <a:gd name="connsiteX212" fmla="*/ 7433 w 10000"/>
              <a:gd name="connsiteY212" fmla="*/ 3878 h 9852"/>
              <a:gd name="connsiteX213" fmla="*/ 7506 w 10000"/>
              <a:gd name="connsiteY213" fmla="*/ 3746 h 9852"/>
              <a:gd name="connsiteX214" fmla="*/ 7640 w 10000"/>
              <a:gd name="connsiteY214" fmla="*/ 3470 h 9852"/>
              <a:gd name="connsiteX215" fmla="*/ 7754 w 10000"/>
              <a:gd name="connsiteY215" fmla="*/ 3174 h 9852"/>
              <a:gd name="connsiteX216" fmla="*/ 7825 w 10000"/>
              <a:gd name="connsiteY216" fmla="*/ 2943 h 9852"/>
              <a:gd name="connsiteX217" fmla="*/ 7868 w 10000"/>
              <a:gd name="connsiteY217" fmla="*/ 2786 h 9852"/>
              <a:gd name="connsiteX218" fmla="*/ 7900 w 10000"/>
              <a:gd name="connsiteY218" fmla="*/ 2626 h 9852"/>
              <a:gd name="connsiteX219" fmla="*/ 7931 w 10000"/>
              <a:gd name="connsiteY219" fmla="*/ 2460 h 9852"/>
              <a:gd name="connsiteX220" fmla="*/ 7952 w 10000"/>
              <a:gd name="connsiteY220" fmla="*/ 2299 h 9852"/>
              <a:gd name="connsiteX221" fmla="*/ 7965 w 10000"/>
              <a:gd name="connsiteY221" fmla="*/ 2133 h 9852"/>
              <a:gd name="connsiteX222" fmla="*/ 7973 w 10000"/>
              <a:gd name="connsiteY222" fmla="*/ 1967 h 9852"/>
              <a:gd name="connsiteX223" fmla="*/ 7971 w 10000"/>
              <a:gd name="connsiteY223" fmla="*/ 1800 h 9852"/>
              <a:gd name="connsiteX224" fmla="*/ 7963 w 10000"/>
              <a:gd name="connsiteY224" fmla="*/ 1632 h 9852"/>
              <a:gd name="connsiteX225" fmla="*/ 7949 w 10000"/>
              <a:gd name="connsiteY225" fmla="*/ 1465 h 9852"/>
              <a:gd name="connsiteX226" fmla="*/ 7937 w 10000"/>
              <a:gd name="connsiteY226" fmla="*/ 1382 h 9852"/>
              <a:gd name="connsiteX227" fmla="*/ 7916 w 10000"/>
              <a:gd name="connsiteY227" fmla="*/ 1269 h 9852"/>
              <a:gd name="connsiteX228" fmla="*/ 7892 w 10000"/>
              <a:gd name="connsiteY228" fmla="*/ 1081 h 9852"/>
              <a:gd name="connsiteX229" fmla="*/ 7883 w 10000"/>
              <a:gd name="connsiteY229" fmla="*/ 954 h 9852"/>
              <a:gd name="connsiteX230" fmla="*/ 7885 w 10000"/>
              <a:gd name="connsiteY230" fmla="*/ 832 h 9852"/>
              <a:gd name="connsiteX231" fmla="*/ 7903 w 10000"/>
              <a:gd name="connsiteY231" fmla="*/ 715 h 9852"/>
              <a:gd name="connsiteX232" fmla="*/ 7934 w 10000"/>
              <a:gd name="connsiteY232" fmla="*/ 638 h 9852"/>
              <a:gd name="connsiteX233" fmla="*/ 7958 w 10000"/>
              <a:gd name="connsiteY233" fmla="*/ 591 h 9852"/>
              <a:gd name="connsiteX234" fmla="*/ 7992 w 10000"/>
              <a:gd name="connsiteY234" fmla="*/ 549 h 9852"/>
              <a:gd name="connsiteX235" fmla="*/ 8030 w 10000"/>
              <a:gd name="connsiteY235" fmla="*/ 513 h 9852"/>
              <a:gd name="connsiteX236" fmla="*/ 8050 w 10000"/>
              <a:gd name="connsiteY236" fmla="*/ 499 h 9852"/>
              <a:gd name="connsiteX237" fmla="*/ 8088 w 10000"/>
              <a:gd name="connsiteY237" fmla="*/ 478 h 9852"/>
              <a:gd name="connsiteX238" fmla="*/ 8159 w 10000"/>
              <a:gd name="connsiteY238" fmla="*/ 463 h 9852"/>
              <a:gd name="connsiteX239" fmla="*/ 8229 w 10000"/>
              <a:gd name="connsiteY239" fmla="*/ 472 h 9852"/>
              <a:gd name="connsiteX240" fmla="*/ 8301 w 10000"/>
              <a:gd name="connsiteY240" fmla="*/ 506 h 9852"/>
              <a:gd name="connsiteX241" fmla="*/ 8370 w 10000"/>
              <a:gd name="connsiteY241" fmla="*/ 555 h 9852"/>
              <a:gd name="connsiteX242" fmla="*/ 8433 w 10000"/>
              <a:gd name="connsiteY242" fmla="*/ 619 h 9852"/>
              <a:gd name="connsiteX243" fmla="*/ 8490 w 10000"/>
              <a:gd name="connsiteY243" fmla="*/ 693 h 9852"/>
              <a:gd name="connsiteX244" fmla="*/ 8538 w 10000"/>
              <a:gd name="connsiteY244" fmla="*/ 767 h 9852"/>
              <a:gd name="connsiteX245" fmla="*/ 8559 w 10000"/>
              <a:gd name="connsiteY245" fmla="*/ 805 h 9852"/>
              <a:gd name="connsiteX246" fmla="*/ 8645 w 10000"/>
              <a:gd name="connsiteY246" fmla="*/ 987 h 9852"/>
              <a:gd name="connsiteX247" fmla="*/ 8792 w 10000"/>
              <a:gd name="connsiteY247" fmla="*/ 1287 h 9852"/>
              <a:gd name="connsiteX248" fmla="*/ 8868 w 10000"/>
              <a:gd name="connsiteY248" fmla="*/ 1419 h 9852"/>
              <a:gd name="connsiteX249" fmla="*/ 8925 w 10000"/>
              <a:gd name="connsiteY249" fmla="*/ 1497 h 9852"/>
              <a:gd name="connsiteX250" fmla="*/ 8982 w 10000"/>
              <a:gd name="connsiteY250" fmla="*/ 1566 h 9852"/>
              <a:gd name="connsiteX251" fmla="*/ 9039 w 10000"/>
              <a:gd name="connsiteY251" fmla="*/ 1616 h 9852"/>
              <a:gd name="connsiteX252" fmla="*/ 9103 w 10000"/>
              <a:gd name="connsiteY252" fmla="*/ 1649 h 9852"/>
              <a:gd name="connsiteX253" fmla="*/ 9168 w 10000"/>
              <a:gd name="connsiteY253" fmla="*/ 1663 h 9852"/>
              <a:gd name="connsiteX254" fmla="*/ 9236 w 10000"/>
              <a:gd name="connsiteY254" fmla="*/ 1654 h 9852"/>
              <a:gd name="connsiteX255" fmla="*/ 9308 w 10000"/>
              <a:gd name="connsiteY255" fmla="*/ 1621 h 9852"/>
              <a:gd name="connsiteX256" fmla="*/ 9384 w 10000"/>
              <a:gd name="connsiteY256" fmla="*/ 1558 h 9852"/>
              <a:gd name="connsiteX257" fmla="*/ 9463 w 10000"/>
              <a:gd name="connsiteY257" fmla="*/ 1463 h 9852"/>
              <a:gd name="connsiteX258" fmla="*/ 9504 w 10000"/>
              <a:gd name="connsiteY258" fmla="*/ 1403 h 9852"/>
              <a:gd name="connsiteX259" fmla="*/ 9544 w 10000"/>
              <a:gd name="connsiteY259" fmla="*/ 1335 h 9852"/>
              <a:gd name="connsiteX260" fmla="*/ 9614 w 10000"/>
              <a:gd name="connsiteY260" fmla="*/ 1191 h 9852"/>
              <a:gd name="connsiteX261" fmla="*/ 9672 w 10000"/>
              <a:gd name="connsiteY261" fmla="*/ 1031 h 9852"/>
              <a:gd name="connsiteX262" fmla="*/ 9722 w 10000"/>
              <a:gd name="connsiteY262" fmla="*/ 866 h 9852"/>
              <a:gd name="connsiteX263" fmla="*/ 9743 w 10000"/>
              <a:gd name="connsiteY263" fmla="*/ 783 h 9852"/>
              <a:gd name="connsiteX264" fmla="*/ 9795 w 10000"/>
              <a:gd name="connsiteY264" fmla="*/ 585 h 9852"/>
              <a:gd name="connsiteX265" fmla="*/ 9884 w 10000"/>
              <a:gd name="connsiteY265" fmla="*/ 279 h 9852"/>
              <a:gd name="connsiteX266" fmla="*/ 9955 w 10000"/>
              <a:gd name="connsiteY266" fmla="*/ 88 h 9852"/>
              <a:gd name="connsiteX267" fmla="*/ 10000 w 10000"/>
              <a:gd name="connsiteY267" fmla="*/ 0 h 9852"/>
              <a:gd name="connsiteX0" fmla="*/ 569 w 10000"/>
              <a:gd name="connsiteY0" fmla="*/ 9834 h 9990"/>
              <a:gd name="connsiteX1" fmla="*/ 675 w 10000"/>
              <a:gd name="connsiteY1" fmla="*/ 9657 h 9990"/>
              <a:gd name="connsiteX2" fmla="*/ 769 w 10000"/>
              <a:gd name="connsiteY2" fmla="*/ 9460 h 9990"/>
              <a:gd name="connsiteX3" fmla="*/ 846 w 10000"/>
              <a:gd name="connsiteY3" fmla="*/ 9253 h 9990"/>
              <a:gd name="connsiteX4" fmla="*/ 905 w 10000"/>
              <a:gd name="connsiteY4" fmla="*/ 9029 h 9990"/>
              <a:gd name="connsiteX5" fmla="*/ 926 w 10000"/>
              <a:gd name="connsiteY5" fmla="*/ 8911 h 9990"/>
              <a:gd name="connsiteX6" fmla="*/ 942 w 10000"/>
              <a:gd name="connsiteY6" fmla="*/ 8815 h 9990"/>
              <a:gd name="connsiteX7" fmla="*/ 958 w 10000"/>
              <a:gd name="connsiteY7" fmla="*/ 8621 h 9990"/>
              <a:gd name="connsiteX8" fmla="*/ 961 w 10000"/>
              <a:gd name="connsiteY8" fmla="*/ 8432 h 9990"/>
              <a:gd name="connsiteX9" fmla="*/ 944 w 10000"/>
              <a:gd name="connsiteY9" fmla="*/ 8239 h 9990"/>
              <a:gd name="connsiteX10" fmla="*/ 912 w 10000"/>
              <a:gd name="connsiteY10" fmla="*/ 8054 h 9990"/>
              <a:gd name="connsiteX11" fmla="*/ 861 w 10000"/>
              <a:gd name="connsiteY11" fmla="*/ 7875 h 9990"/>
              <a:gd name="connsiteX12" fmla="*/ 795 w 10000"/>
              <a:gd name="connsiteY12" fmla="*/ 7710 h 9990"/>
              <a:gd name="connsiteX13" fmla="*/ 709 w 10000"/>
              <a:gd name="connsiteY13" fmla="*/ 7553 h 9990"/>
              <a:gd name="connsiteX14" fmla="*/ 657 w 10000"/>
              <a:gd name="connsiteY14" fmla="*/ 7480 h 9990"/>
              <a:gd name="connsiteX15" fmla="*/ 625 w 10000"/>
              <a:gd name="connsiteY15" fmla="*/ 7439 h 9990"/>
              <a:gd name="connsiteX16" fmla="*/ 557 w 10000"/>
              <a:gd name="connsiteY16" fmla="*/ 7372 h 9990"/>
              <a:gd name="connsiteX17" fmla="*/ 492 w 10000"/>
              <a:gd name="connsiteY17" fmla="*/ 7323 h 9990"/>
              <a:gd name="connsiteX18" fmla="*/ 427 w 10000"/>
              <a:gd name="connsiteY18" fmla="*/ 7294 h 9990"/>
              <a:gd name="connsiteX19" fmla="*/ 365 w 10000"/>
              <a:gd name="connsiteY19" fmla="*/ 7283 h 9990"/>
              <a:gd name="connsiteX20" fmla="*/ 304 w 10000"/>
              <a:gd name="connsiteY20" fmla="*/ 7288 h 9990"/>
              <a:gd name="connsiteX21" fmla="*/ 245 w 10000"/>
              <a:gd name="connsiteY21" fmla="*/ 7308 h 9990"/>
              <a:gd name="connsiteX22" fmla="*/ 191 w 10000"/>
              <a:gd name="connsiteY22" fmla="*/ 7343 h 9990"/>
              <a:gd name="connsiteX23" fmla="*/ 144 w 10000"/>
              <a:gd name="connsiteY23" fmla="*/ 7390 h 9990"/>
              <a:gd name="connsiteX24" fmla="*/ 101 w 10000"/>
              <a:gd name="connsiteY24" fmla="*/ 7454 h 9990"/>
              <a:gd name="connsiteX25" fmla="*/ 66 w 10000"/>
              <a:gd name="connsiteY25" fmla="*/ 7529 h 9990"/>
              <a:gd name="connsiteX26" fmla="*/ 35 w 10000"/>
              <a:gd name="connsiteY26" fmla="*/ 7614 h 9990"/>
              <a:gd name="connsiteX27" fmla="*/ 16 w 10000"/>
              <a:gd name="connsiteY27" fmla="*/ 7710 h 9990"/>
              <a:gd name="connsiteX28" fmla="*/ 3 w 10000"/>
              <a:gd name="connsiteY28" fmla="*/ 7811 h 9990"/>
              <a:gd name="connsiteX29" fmla="*/ 0 w 10000"/>
              <a:gd name="connsiteY29" fmla="*/ 7921 h 9990"/>
              <a:gd name="connsiteX30" fmla="*/ 7 w 10000"/>
              <a:gd name="connsiteY30" fmla="*/ 8037 h 9990"/>
              <a:gd name="connsiteX31" fmla="*/ 14 w 10000"/>
              <a:gd name="connsiteY31" fmla="*/ 8096 h 9990"/>
              <a:gd name="connsiteX32" fmla="*/ 29 w 10000"/>
              <a:gd name="connsiteY32" fmla="*/ 8199 h 9990"/>
              <a:gd name="connsiteX33" fmla="*/ 76 w 10000"/>
              <a:gd name="connsiteY33" fmla="*/ 8393 h 9990"/>
              <a:gd name="connsiteX34" fmla="*/ 138 w 10000"/>
              <a:gd name="connsiteY34" fmla="*/ 8583 h 9990"/>
              <a:gd name="connsiteX35" fmla="*/ 214 w 10000"/>
              <a:gd name="connsiteY35" fmla="*/ 8764 h 9990"/>
              <a:gd name="connsiteX36" fmla="*/ 304 w 10000"/>
              <a:gd name="connsiteY36" fmla="*/ 8932 h 9990"/>
              <a:gd name="connsiteX37" fmla="*/ 401 w 10000"/>
              <a:gd name="connsiteY37" fmla="*/ 9091 h 9990"/>
              <a:gd name="connsiteX38" fmla="*/ 510 w 10000"/>
              <a:gd name="connsiteY38" fmla="*/ 9241 h 9990"/>
              <a:gd name="connsiteX39" fmla="*/ 630 w 10000"/>
              <a:gd name="connsiteY39" fmla="*/ 9380 h 9990"/>
              <a:gd name="connsiteX40" fmla="*/ 754 w 10000"/>
              <a:gd name="connsiteY40" fmla="*/ 9508 h 9990"/>
              <a:gd name="connsiteX41" fmla="*/ 886 w 10000"/>
              <a:gd name="connsiteY41" fmla="*/ 9618 h 9990"/>
              <a:gd name="connsiteX42" fmla="*/ 1019 w 10000"/>
              <a:gd name="connsiteY42" fmla="*/ 9717 h 9990"/>
              <a:gd name="connsiteX43" fmla="*/ 1157 w 10000"/>
              <a:gd name="connsiteY43" fmla="*/ 9803 h 9990"/>
              <a:gd name="connsiteX44" fmla="*/ 1294 w 10000"/>
              <a:gd name="connsiteY44" fmla="*/ 9874 h 9990"/>
              <a:gd name="connsiteX45" fmla="*/ 1434 w 10000"/>
              <a:gd name="connsiteY45" fmla="*/ 9929 h 9990"/>
              <a:gd name="connsiteX46" fmla="*/ 1571 w 10000"/>
              <a:gd name="connsiteY46" fmla="*/ 9965 h 9990"/>
              <a:gd name="connsiteX47" fmla="*/ 1705 w 10000"/>
              <a:gd name="connsiteY47" fmla="*/ 9989 h 9990"/>
              <a:gd name="connsiteX48" fmla="*/ 1769 w 10000"/>
              <a:gd name="connsiteY48" fmla="*/ 9990 h 9990"/>
              <a:gd name="connsiteX49" fmla="*/ 1844 w 10000"/>
              <a:gd name="connsiteY49" fmla="*/ 9989 h 9990"/>
              <a:gd name="connsiteX50" fmla="*/ 1992 w 10000"/>
              <a:gd name="connsiteY50" fmla="*/ 9964 h 9990"/>
              <a:gd name="connsiteX51" fmla="*/ 2129 w 10000"/>
              <a:gd name="connsiteY51" fmla="*/ 9913 h 9990"/>
              <a:gd name="connsiteX52" fmla="*/ 2263 w 10000"/>
              <a:gd name="connsiteY52" fmla="*/ 9834 h 9990"/>
              <a:gd name="connsiteX53" fmla="*/ 2382 w 10000"/>
              <a:gd name="connsiteY53" fmla="*/ 9731 h 9990"/>
              <a:gd name="connsiteX54" fmla="*/ 2491 w 10000"/>
              <a:gd name="connsiteY54" fmla="*/ 9596 h 9990"/>
              <a:gd name="connsiteX55" fmla="*/ 2561 w 10000"/>
              <a:gd name="connsiteY55" fmla="*/ 9481 h 9990"/>
              <a:gd name="connsiteX56" fmla="*/ 2602 w 10000"/>
              <a:gd name="connsiteY56" fmla="*/ 9395 h 9990"/>
              <a:gd name="connsiteX57" fmla="*/ 2639 w 10000"/>
              <a:gd name="connsiteY57" fmla="*/ 9303 h 9990"/>
              <a:gd name="connsiteX58" fmla="*/ 2674 w 10000"/>
              <a:gd name="connsiteY58" fmla="*/ 9204 h 9990"/>
              <a:gd name="connsiteX59" fmla="*/ 2687 w 10000"/>
              <a:gd name="connsiteY59" fmla="*/ 9150 h 9990"/>
              <a:gd name="connsiteX60" fmla="*/ 2706 w 10000"/>
              <a:gd name="connsiteY60" fmla="*/ 9067 h 9990"/>
              <a:gd name="connsiteX61" fmla="*/ 2736 w 10000"/>
              <a:gd name="connsiteY61" fmla="*/ 8902 h 9990"/>
              <a:gd name="connsiteX62" fmla="*/ 2750 w 10000"/>
              <a:gd name="connsiteY62" fmla="*/ 8748 h 9990"/>
              <a:gd name="connsiteX63" fmla="*/ 2754 w 10000"/>
              <a:gd name="connsiteY63" fmla="*/ 8597 h 9990"/>
              <a:gd name="connsiteX64" fmla="*/ 2746 w 10000"/>
              <a:gd name="connsiteY64" fmla="*/ 8454 h 9990"/>
              <a:gd name="connsiteX65" fmla="*/ 2727 w 10000"/>
              <a:gd name="connsiteY65" fmla="*/ 8314 h 9990"/>
              <a:gd name="connsiteX66" fmla="*/ 2700 w 10000"/>
              <a:gd name="connsiteY66" fmla="*/ 8175 h 9990"/>
              <a:gd name="connsiteX67" fmla="*/ 2665 w 10000"/>
              <a:gd name="connsiteY67" fmla="*/ 8043 h 9990"/>
              <a:gd name="connsiteX68" fmla="*/ 2600 w 10000"/>
              <a:gd name="connsiteY68" fmla="*/ 7847 h 9990"/>
              <a:gd name="connsiteX69" fmla="*/ 2496 w 10000"/>
              <a:gd name="connsiteY69" fmla="*/ 7590 h 9990"/>
              <a:gd name="connsiteX70" fmla="*/ 2319 w 10000"/>
              <a:gd name="connsiteY70" fmla="*/ 7211 h 9990"/>
              <a:gd name="connsiteX71" fmla="*/ 2199 w 10000"/>
              <a:gd name="connsiteY71" fmla="*/ 6944 h 9990"/>
              <a:gd name="connsiteX72" fmla="*/ 2032 w 10000"/>
              <a:gd name="connsiteY72" fmla="*/ 6585 h 9990"/>
              <a:gd name="connsiteX73" fmla="*/ 1728 w 10000"/>
              <a:gd name="connsiteY73" fmla="*/ 5929 h 9990"/>
              <a:gd name="connsiteX74" fmla="*/ 1579 w 10000"/>
              <a:gd name="connsiteY74" fmla="*/ 5573 h 9990"/>
              <a:gd name="connsiteX75" fmla="*/ 1484 w 10000"/>
              <a:gd name="connsiteY75" fmla="*/ 5331 h 9990"/>
              <a:gd name="connsiteX76" fmla="*/ 1399 w 10000"/>
              <a:gd name="connsiteY76" fmla="*/ 5085 h 9990"/>
              <a:gd name="connsiteX77" fmla="*/ 1327 w 10000"/>
              <a:gd name="connsiteY77" fmla="*/ 4838 h 9990"/>
              <a:gd name="connsiteX78" fmla="*/ 1272 w 10000"/>
              <a:gd name="connsiteY78" fmla="*/ 4588 h 9990"/>
              <a:gd name="connsiteX79" fmla="*/ 1232 w 10000"/>
              <a:gd name="connsiteY79" fmla="*/ 4342 h 9990"/>
              <a:gd name="connsiteX80" fmla="*/ 1213 w 10000"/>
              <a:gd name="connsiteY80" fmla="*/ 4101 h 9990"/>
              <a:gd name="connsiteX81" fmla="*/ 1216 w 10000"/>
              <a:gd name="connsiteY81" fmla="*/ 3922 h 9990"/>
              <a:gd name="connsiteX82" fmla="*/ 1225 w 10000"/>
              <a:gd name="connsiteY82" fmla="*/ 3808 h 9990"/>
              <a:gd name="connsiteX83" fmla="*/ 1241 w 10000"/>
              <a:gd name="connsiteY83" fmla="*/ 3693 h 9990"/>
              <a:gd name="connsiteX84" fmla="*/ 1267 w 10000"/>
              <a:gd name="connsiteY84" fmla="*/ 3582 h 9990"/>
              <a:gd name="connsiteX85" fmla="*/ 1296 w 10000"/>
              <a:gd name="connsiteY85" fmla="*/ 3471 h 9990"/>
              <a:gd name="connsiteX86" fmla="*/ 1337 w 10000"/>
              <a:gd name="connsiteY86" fmla="*/ 3365 h 9990"/>
              <a:gd name="connsiteX87" fmla="*/ 1359 w 10000"/>
              <a:gd name="connsiteY87" fmla="*/ 3314 h 9990"/>
              <a:gd name="connsiteX88" fmla="*/ 1392 w 10000"/>
              <a:gd name="connsiteY88" fmla="*/ 3240 h 9990"/>
              <a:gd name="connsiteX89" fmla="*/ 1470 w 10000"/>
              <a:gd name="connsiteY89" fmla="*/ 3116 h 9990"/>
              <a:gd name="connsiteX90" fmla="*/ 1560 w 10000"/>
              <a:gd name="connsiteY90" fmla="*/ 3005 h 9990"/>
              <a:gd name="connsiteX91" fmla="*/ 1657 w 10000"/>
              <a:gd name="connsiteY91" fmla="*/ 2916 h 9990"/>
              <a:gd name="connsiteX92" fmla="*/ 1762 w 10000"/>
              <a:gd name="connsiteY92" fmla="*/ 2841 h 9990"/>
              <a:gd name="connsiteX93" fmla="*/ 1874 w 10000"/>
              <a:gd name="connsiteY93" fmla="*/ 2780 h 9990"/>
              <a:gd name="connsiteX94" fmla="*/ 1992 w 10000"/>
              <a:gd name="connsiteY94" fmla="*/ 2739 h 9990"/>
              <a:gd name="connsiteX95" fmla="*/ 2110 w 10000"/>
              <a:gd name="connsiteY95" fmla="*/ 2708 h 9990"/>
              <a:gd name="connsiteX96" fmla="*/ 2234 w 10000"/>
              <a:gd name="connsiteY96" fmla="*/ 2691 h 9990"/>
              <a:gd name="connsiteX97" fmla="*/ 2359 w 10000"/>
              <a:gd name="connsiteY97" fmla="*/ 2686 h 9990"/>
              <a:gd name="connsiteX98" fmla="*/ 2485 w 10000"/>
              <a:gd name="connsiteY98" fmla="*/ 2692 h 9990"/>
              <a:gd name="connsiteX99" fmla="*/ 2607 w 10000"/>
              <a:gd name="connsiteY99" fmla="*/ 2710 h 9990"/>
              <a:gd name="connsiteX100" fmla="*/ 2727 w 10000"/>
              <a:gd name="connsiteY100" fmla="*/ 2739 h 9990"/>
              <a:gd name="connsiteX101" fmla="*/ 2844 w 10000"/>
              <a:gd name="connsiteY101" fmla="*/ 2774 h 9990"/>
              <a:gd name="connsiteX102" fmla="*/ 2957 w 10000"/>
              <a:gd name="connsiteY102" fmla="*/ 2819 h 9990"/>
              <a:gd name="connsiteX103" fmla="*/ 3061 w 10000"/>
              <a:gd name="connsiteY103" fmla="*/ 2873 h 9990"/>
              <a:gd name="connsiteX104" fmla="*/ 3113 w 10000"/>
              <a:gd name="connsiteY104" fmla="*/ 2902 h 9990"/>
              <a:gd name="connsiteX105" fmla="*/ 3168 w 10000"/>
              <a:gd name="connsiteY105" fmla="*/ 2936 h 9990"/>
              <a:gd name="connsiteX106" fmla="*/ 3282 w 10000"/>
              <a:gd name="connsiteY106" fmla="*/ 3017 h 9990"/>
              <a:gd name="connsiteX107" fmla="*/ 3389 w 10000"/>
              <a:gd name="connsiteY107" fmla="*/ 3105 h 9990"/>
              <a:gd name="connsiteX108" fmla="*/ 3495 w 10000"/>
              <a:gd name="connsiteY108" fmla="*/ 3200 h 9990"/>
              <a:gd name="connsiteX109" fmla="*/ 3648 w 10000"/>
              <a:gd name="connsiteY109" fmla="*/ 3361 h 9990"/>
              <a:gd name="connsiteX110" fmla="*/ 3842 w 10000"/>
              <a:gd name="connsiteY110" fmla="*/ 3598 h 9990"/>
              <a:gd name="connsiteX111" fmla="*/ 4016 w 10000"/>
              <a:gd name="connsiteY111" fmla="*/ 3860 h 9990"/>
              <a:gd name="connsiteX112" fmla="*/ 4176 w 10000"/>
              <a:gd name="connsiteY112" fmla="*/ 4144 h 9990"/>
              <a:gd name="connsiteX113" fmla="*/ 4321 w 10000"/>
              <a:gd name="connsiteY113" fmla="*/ 4446 h 9990"/>
              <a:gd name="connsiteX114" fmla="*/ 4442 w 10000"/>
              <a:gd name="connsiteY114" fmla="*/ 4758 h 9990"/>
              <a:gd name="connsiteX115" fmla="*/ 4494 w 10000"/>
              <a:gd name="connsiteY115" fmla="*/ 4923 h 9990"/>
              <a:gd name="connsiteX116" fmla="*/ 4534 w 10000"/>
              <a:gd name="connsiteY116" fmla="*/ 5043 h 9990"/>
              <a:gd name="connsiteX117" fmla="*/ 4599 w 10000"/>
              <a:gd name="connsiteY117" fmla="*/ 5291 h 9990"/>
              <a:gd name="connsiteX118" fmla="*/ 4653 w 10000"/>
              <a:gd name="connsiteY118" fmla="*/ 5541 h 9990"/>
              <a:gd name="connsiteX119" fmla="*/ 4697 w 10000"/>
              <a:gd name="connsiteY119" fmla="*/ 5794 h 9990"/>
              <a:gd name="connsiteX120" fmla="*/ 4756 w 10000"/>
              <a:gd name="connsiteY120" fmla="*/ 6178 h 9990"/>
              <a:gd name="connsiteX121" fmla="*/ 4829 w 10000"/>
              <a:gd name="connsiteY121" fmla="*/ 6691 h 9990"/>
              <a:gd name="connsiteX122" fmla="*/ 4888 w 10000"/>
              <a:gd name="connsiteY122" fmla="*/ 7071 h 9990"/>
              <a:gd name="connsiteX123" fmla="*/ 4933 w 10000"/>
              <a:gd name="connsiteY123" fmla="*/ 7321 h 9990"/>
              <a:gd name="connsiteX124" fmla="*/ 4988 w 10000"/>
              <a:gd name="connsiteY124" fmla="*/ 7565 h 9990"/>
              <a:gd name="connsiteX125" fmla="*/ 5052 w 10000"/>
              <a:gd name="connsiteY125" fmla="*/ 7808 h 9990"/>
              <a:gd name="connsiteX126" fmla="*/ 5128 w 10000"/>
              <a:gd name="connsiteY126" fmla="*/ 8042 h 9990"/>
              <a:gd name="connsiteX127" fmla="*/ 5218 w 10000"/>
              <a:gd name="connsiteY127" fmla="*/ 8265 h 9990"/>
              <a:gd name="connsiteX128" fmla="*/ 5328 w 10000"/>
              <a:gd name="connsiteY128" fmla="*/ 8485 h 9990"/>
              <a:gd name="connsiteX129" fmla="*/ 5455 w 10000"/>
              <a:gd name="connsiteY129" fmla="*/ 8692 h 9990"/>
              <a:gd name="connsiteX130" fmla="*/ 5527 w 10000"/>
              <a:gd name="connsiteY130" fmla="*/ 8791 h 9990"/>
              <a:gd name="connsiteX131" fmla="*/ 5558 w 10000"/>
              <a:gd name="connsiteY131" fmla="*/ 8833 h 9990"/>
              <a:gd name="connsiteX132" fmla="*/ 5626 w 10000"/>
              <a:gd name="connsiteY132" fmla="*/ 8907 h 9990"/>
              <a:gd name="connsiteX133" fmla="*/ 5693 w 10000"/>
              <a:gd name="connsiteY133" fmla="*/ 8972 h 9990"/>
              <a:gd name="connsiteX134" fmla="*/ 5762 w 10000"/>
              <a:gd name="connsiteY134" fmla="*/ 9028 h 9990"/>
              <a:gd name="connsiteX135" fmla="*/ 5830 w 10000"/>
              <a:gd name="connsiteY135" fmla="*/ 9070 h 9990"/>
              <a:gd name="connsiteX136" fmla="*/ 5901 w 10000"/>
              <a:gd name="connsiteY136" fmla="*/ 9102 h 9990"/>
              <a:gd name="connsiteX137" fmla="*/ 5971 w 10000"/>
              <a:gd name="connsiteY137" fmla="*/ 9126 h 9990"/>
              <a:gd name="connsiteX138" fmla="*/ 6043 w 10000"/>
              <a:gd name="connsiteY138" fmla="*/ 9139 h 9990"/>
              <a:gd name="connsiteX139" fmla="*/ 6114 w 10000"/>
              <a:gd name="connsiteY139" fmla="*/ 9139 h 9990"/>
              <a:gd name="connsiteX140" fmla="*/ 6185 w 10000"/>
              <a:gd name="connsiteY140" fmla="*/ 9130 h 9990"/>
              <a:gd name="connsiteX141" fmla="*/ 6256 w 10000"/>
              <a:gd name="connsiteY141" fmla="*/ 9108 h 9990"/>
              <a:gd name="connsiteX142" fmla="*/ 6326 w 10000"/>
              <a:gd name="connsiteY142" fmla="*/ 9078 h 9990"/>
              <a:gd name="connsiteX143" fmla="*/ 6397 w 10000"/>
              <a:gd name="connsiteY143" fmla="*/ 9041 h 9990"/>
              <a:gd name="connsiteX144" fmla="*/ 6466 w 10000"/>
              <a:gd name="connsiteY144" fmla="*/ 8986 h 9990"/>
              <a:gd name="connsiteX145" fmla="*/ 6535 w 10000"/>
              <a:gd name="connsiteY145" fmla="*/ 8925 h 9990"/>
              <a:gd name="connsiteX146" fmla="*/ 6603 w 10000"/>
              <a:gd name="connsiteY146" fmla="*/ 8852 h 9990"/>
              <a:gd name="connsiteX147" fmla="*/ 6637 w 10000"/>
              <a:gd name="connsiteY147" fmla="*/ 8811 h 9990"/>
              <a:gd name="connsiteX148" fmla="*/ 6667 w 10000"/>
              <a:gd name="connsiteY148" fmla="*/ 8774 h 9990"/>
              <a:gd name="connsiteX149" fmla="*/ 6721 w 10000"/>
              <a:gd name="connsiteY149" fmla="*/ 8695 h 9990"/>
              <a:gd name="connsiteX150" fmla="*/ 6766 w 10000"/>
              <a:gd name="connsiteY150" fmla="*/ 8609 h 9990"/>
              <a:gd name="connsiteX151" fmla="*/ 6805 w 10000"/>
              <a:gd name="connsiteY151" fmla="*/ 8522 h 9990"/>
              <a:gd name="connsiteX152" fmla="*/ 6853 w 10000"/>
              <a:gd name="connsiteY152" fmla="*/ 8385 h 9990"/>
              <a:gd name="connsiteX153" fmla="*/ 6901 w 10000"/>
              <a:gd name="connsiteY153" fmla="*/ 8193 h 9990"/>
              <a:gd name="connsiteX154" fmla="*/ 6931 w 10000"/>
              <a:gd name="connsiteY154" fmla="*/ 7993 h 9990"/>
              <a:gd name="connsiteX155" fmla="*/ 6950 w 10000"/>
              <a:gd name="connsiteY155" fmla="*/ 7785 h 9990"/>
              <a:gd name="connsiteX156" fmla="*/ 6966 w 10000"/>
              <a:gd name="connsiteY156" fmla="*/ 7469 h 9990"/>
              <a:gd name="connsiteX157" fmla="*/ 6974 w 10000"/>
              <a:gd name="connsiteY157" fmla="*/ 7257 h 9990"/>
              <a:gd name="connsiteX158" fmla="*/ 6987 w 10000"/>
              <a:gd name="connsiteY158" fmla="*/ 6972 h 9990"/>
              <a:gd name="connsiteX159" fmla="*/ 7001 w 10000"/>
              <a:gd name="connsiteY159" fmla="*/ 6399 h 9990"/>
              <a:gd name="connsiteX160" fmla="*/ 7001 w 10000"/>
              <a:gd name="connsiteY160" fmla="*/ 5823 h 9990"/>
              <a:gd name="connsiteX161" fmla="*/ 6990 w 10000"/>
              <a:gd name="connsiteY161" fmla="*/ 5251 h 9990"/>
              <a:gd name="connsiteX162" fmla="*/ 6981 w 10000"/>
              <a:gd name="connsiteY162" fmla="*/ 4964 h 9990"/>
              <a:gd name="connsiteX163" fmla="*/ 6978 w 10000"/>
              <a:gd name="connsiteY163" fmla="*/ 4898 h 9990"/>
              <a:gd name="connsiteX164" fmla="*/ 6965 w 10000"/>
              <a:gd name="connsiteY164" fmla="*/ 4758 h 9990"/>
              <a:gd name="connsiteX165" fmla="*/ 6946 w 10000"/>
              <a:gd name="connsiteY165" fmla="*/ 4625 h 9990"/>
              <a:gd name="connsiteX166" fmla="*/ 6916 w 10000"/>
              <a:gd name="connsiteY166" fmla="*/ 4496 h 9990"/>
              <a:gd name="connsiteX167" fmla="*/ 6885 w 10000"/>
              <a:gd name="connsiteY167" fmla="*/ 4371 h 9990"/>
              <a:gd name="connsiteX168" fmla="*/ 6844 w 10000"/>
              <a:gd name="connsiteY168" fmla="*/ 4249 h 9990"/>
              <a:gd name="connsiteX169" fmla="*/ 6796 w 10000"/>
              <a:gd name="connsiteY169" fmla="*/ 4132 h 9990"/>
              <a:gd name="connsiteX170" fmla="*/ 6744 w 10000"/>
              <a:gd name="connsiteY170" fmla="*/ 4023 h 9990"/>
              <a:gd name="connsiteX171" fmla="*/ 6684 w 10000"/>
              <a:gd name="connsiteY171" fmla="*/ 3922 h 9990"/>
              <a:gd name="connsiteX172" fmla="*/ 6619 w 10000"/>
              <a:gd name="connsiteY172" fmla="*/ 3831 h 9990"/>
              <a:gd name="connsiteX173" fmla="*/ 6547 w 10000"/>
              <a:gd name="connsiteY173" fmla="*/ 3747 h 9990"/>
              <a:gd name="connsiteX174" fmla="*/ 6470 w 10000"/>
              <a:gd name="connsiteY174" fmla="*/ 3672 h 9990"/>
              <a:gd name="connsiteX175" fmla="*/ 6390 w 10000"/>
              <a:gd name="connsiteY175" fmla="*/ 3610 h 9990"/>
              <a:gd name="connsiteX176" fmla="*/ 6304 w 10000"/>
              <a:gd name="connsiteY176" fmla="*/ 3556 h 9990"/>
              <a:gd name="connsiteX177" fmla="*/ 6212 w 10000"/>
              <a:gd name="connsiteY177" fmla="*/ 3519 h 9990"/>
              <a:gd name="connsiteX178" fmla="*/ 6115 w 10000"/>
              <a:gd name="connsiteY178" fmla="*/ 3495 h 9990"/>
              <a:gd name="connsiteX179" fmla="*/ 6064 w 10000"/>
              <a:gd name="connsiteY179" fmla="*/ 3490 h 9990"/>
              <a:gd name="connsiteX180" fmla="*/ 6039 w 10000"/>
              <a:gd name="connsiteY180" fmla="*/ 3489 h 9990"/>
              <a:gd name="connsiteX181" fmla="*/ 5986 w 10000"/>
              <a:gd name="connsiteY181" fmla="*/ 3494 h 9990"/>
              <a:gd name="connsiteX182" fmla="*/ 5934 w 10000"/>
              <a:gd name="connsiteY182" fmla="*/ 3509 h 9990"/>
              <a:gd name="connsiteX183" fmla="*/ 5884 w 10000"/>
              <a:gd name="connsiteY183" fmla="*/ 3535 h 9990"/>
              <a:gd name="connsiteX184" fmla="*/ 5837 w 10000"/>
              <a:gd name="connsiteY184" fmla="*/ 3573 h 9990"/>
              <a:gd name="connsiteX185" fmla="*/ 5796 w 10000"/>
              <a:gd name="connsiteY185" fmla="*/ 3620 h 9990"/>
              <a:gd name="connsiteX186" fmla="*/ 5763 w 10000"/>
              <a:gd name="connsiteY186" fmla="*/ 3675 h 9990"/>
              <a:gd name="connsiteX187" fmla="*/ 5738 w 10000"/>
              <a:gd name="connsiteY187" fmla="*/ 3739 h 9990"/>
              <a:gd name="connsiteX188" fmla="*/ 5729 w 10000"/>
              <a:gd name="connsiteY188" fmla="*/ 3773 h 9990"/>
              <a:gd name="connsiteX189" fmla="*/ 5725 w 10000"/>
              <a:gd name="connsiteY189" fmla="*/ 3801 h 9990"/>
              <a:gd name="connsiteX190" fmla="*/ 5719 w 10000"/>
              <a:gd name="connsiteY190" fmla="*/ 3857 h 9990"/>
              <a:gd name="connsiteX191" fmla="*/ 5724 w 10000"/>
              <a:gd name="connsiteY191" fmla="*/ 3942 h 9990"/>
              <a:gd name="connsiteX192" fmla="*/ 5745 w 10000"/>
              <a:gd name="connsiteY192" fmla="*/ 4055 h 9990"/>
              <a:gd name="connsiteX193" fmla="*/ 5786 w 10000"/>
              <a:gd name="connsiteY193" fmla="*/ 4153 h 9990"/>
              <a:gd name="connsiteX194" fmla="*/ 5811 w 10000"/>
              <a:gd name="connsiteY194" fmla="*/ 4199 h 9990"/>
              <a:gd name="connsiteX195" fmla="*/ 5860 w 10000"/>
              <a:gd name="connsiteY195" fmla="*/ 4275 h 9990"/>
              <a:gd name="connsiteX196" fmla="*/ 5960 w 10000"/>
              <a:gd name="connsiteY196" fmla="*/ 4401 h 9990"/>
              <a:gd name="connsiteX197" fmla="*/ 6061 w 10000"/>
              <a:gd name="connsiteY197" fmla="*/ 4506 h 9990"/>
              <a:gd name="connsiteX198" fmla="*/ 6167 w 10000"/>
              <a:gd name="connsiteY198" fmla="*/ 4588 h 9990"/>
              <a:gd name="connsiteX199" fmla="*/ 6272 w 10000"/>
              <a:gd name="connsiteY199" fmla="*/ 4642 h 9990"/>
              <a:gd name="connsiteX200" fmla="*/ 6380 w 10000"/>
              <a:gd name="connsiteY200" fmla="*/ 4677 h 9990"/>
              <a:gd name="connsiteX201" fmla="*/ 6488 w 10000"/>
              <a:gd name="connsiteY201" fmla="*/ 4690 h 9990"/>
              <a:gd name="connsiteX202" fmla="*/ 6596 w 10000"/>
              <a:gd name="connsiteY202" fmla="*/ 4680 h 9990"/>
              <a:gd name="connsiteX203" fmla="*/ 6703 w 10000"/>
              <a:gd name="connsiteY203" fmla="*/ 4655 h 9990"/>
              <a:gd name="connsiteX204" fmla="*/ 6810 w 10000"/>
              <a:gd name="connsiteY204" fmla="*/ 4606 h 9990"/>
              <a:gd name="connsiteX205" fmla="*/ 6915 w 10000"/>
              <a:gd name="connsiteY205" fmla="*/ 4547 h 9990"/>
              <a:gd name="connsiteX206" fmla="*/ 7018 w 10000"/>
              <a:gd name="connsiteY206" fmla="*/ 4466 h 9990"/>
              <a:gd name="connsiteX207" fmla="*/ 7116 w 10000"/>
              <a:gd name="connsiteY207" fmla="*/ 4372 h 9990"/>
              <a:gd name="connsiteX208" fmla="*/ 7213 w 10000"/>
              <a:gd name="connsiteY208" fmla="*/ 4262 h 9990"/>
              <a:gd name="connsiteX209" fmla="*/ 7306 w 10000"/>
              <a:gd name="connsiteY209" fmla="*/ 4142 h 9990"/>
              <a:gd name="connsiteX210" fmla="*/ 7391 w 10000"/>
              <a:gd name="connsiteY210" fmla="*/ 4007 h 9990"/>
              <a:gd name="connsiteX211" fmla="*/ 7433 w 10000"/>
              <a:gd name="connsiteY211" fmla="*/ 3936 h 9990"/>
              <a:gd name="connsiteX212" fmla="*/ 7506 w 10000"/>
              <a:gd name="connsiteY212" fmla="*/ 3802 h 9990"/>
              <a:gd name="connsiteX213" fmla="*/ 7640 w 10000"/>
              <a:gd name="connsiteY213" fmla="*/ 3522 h 9990"/>
              <a:gd name="connsiteX214" fmla="*/ 7754 w 10000"/>
              <a:gd name="connsiteY214" fmla="*/ 3222 h 9990"/>
              <a:gd name="connsiteX215" fmla="*/ 7825 w 10000"/>
              <a:gd name="connsiteY215" fmla="*/ 2987 h 9990"/>
              <a:gd name="connsiteX216" fmla="*/ 7868 w 10000"/>
              <a:gd name="connsiteY216" fmla="*/ 2828 h 9990"/>
              <a:gd name="connsiteX217" fmla="*/ 7900 w 10000"/>
              <a:gd name="connsiteY217" fmla="*/ 2665 h 9990"/>
              <a:gd name="connsiteX218" fmla="*/ 7931 w 10000"/>
              <a:gd name="connsiteY218" fmla="*/ 2497 h 9990"/>
              <a:gd name="connsiteX219" fmla="*/ 7952 w 10000"/>
              <a:gd name="connsiteY219" fmla="*/ 2334 h 9990"/>
              <a:gd name="connsiteX220" fmla="*/ 7965 w 10000"/>
              <a:gd name="connsiteY220" fmla="*/ 2165 h 9990"/>
              <a:gd name="connsiteX221" fmla="*/ 7973 w 10000"/>
              <a:gd name="connsiteY221" fmla="*/ 1997 h 9990"/>
              <a:gd name="connsiteX222" fmla="*/ 7971 w 10000"/>
              <a:gd name="connsiteY222" fmla="*/ 1827 h 9990"/>
              <a:gd name="connsiteX223" fmla="*/ 7963 w 10000"/>
              <a:gd name="connsiteY223" fmla="*/ 1657 h 9990"/>
              <a:gd name="connsiteX224" fmla="*/ 7949 w 10000"/>
              <a:gd name="connsiteY224" fmla="*/ 1487 h 9990"/>
              <a:gd name="connsiteX225" fmla="*/ 7937 w 10000"/>
              <a:gd name="connsiteY225" fmla="*/ 1403 h 9990"/>
              <a:gd name="connsiteX226" fmla="*/ 7916 w 10000"/>
              <a:gd name="connsiteY226" fmla="*/ 1288 h 9990"/>
              <a:gd name="connsiteX227" fmla="*/ 7892 w 10000"/>
              <a:gd name="connsiteY227" fmla="*/ 1097 h 9990"/>
              <a:gd name="connsiteX228" fmla="*/ 7883 w 10000"/>
              <a:gd name="connsiteY228" fmla="*/ 968 h 9990"/>
              <a:gd name="connsiteX229" fmla="*/ 7885 w 10000"/>
              <a:gd name="connsiteY229" fmla="*/ 844 h 9990"/>
              <a:gd name="connsiteX230" fmla="*/ 7903 w 10000"/>
              <a:gd name="connsiteY230" fmla="*/ 726 h 9990"/>
              <a:gd name="connsiteX231" fmla="*/ 7934 w 10000"/>
              <a:gd name="connsiteY231" fmla="*/ 648 h 9990"/>
              <a:gd name="connsiteX232" fmla="*/ 7958 w 10000"/>
              <a:gd name="connsiteY232" fmla="*/ 600 h 9990"/>
              <a:gd name="connsiteX233" fmla="*/ 7992 w 10000"/>
              <a:gd name="connsiteY233" fmla="*/ 557 h 9990"/>
              <a:gd name="connsiteX234" fmla="*/ 8030 w 10000"/>
              <a:gd name="connsiteY234" fmla="*/ 521 h 9990"/>
              <a:gd name="connsiteX235" fmla="*/ 8050 w 10000"/>
              <a:gd name="connsiteY235" fmla="*/ 506 h 9990"/>
              <a:gd name="connsiteX236" fmla="*/ 8088 w 10000"/>
              <a:gd name="connsiteY236" fmla="*/ 485 h 9990"/>
              <a:gd name="connsiteX237" fmla="*/ 8159 w 10000"/>
              <a:gd name="connsiteY237" fmla="*/ 470 h 9990"/>
              <a:gd name="connsiteX238" fmla="*/ 8229 w 10000"/>
              <a:gd name="connsiteY238" fmla="*/ 479 h 9990"/>
              <a:gd name="connsiteX239" fmla="*/ 8301 w 10000"/>
              <a:gd name="connsiteY239" fmla="*/ 514 h 9990"/>
              <a:gd name="connsiteX240" fmla="*/ 8370 w 10000"/>
              <a:gd name="connsiteY240" fmla="*/ 563 h 9990"/>
              <a:gd name="connsiteX241" fmla="*/ 8433 w 10000"/>
              <a:gd name="connsiteY241" fmla="*/ 628 h 9990"/>
              <a:gd name="connsiteX242" fmla="*/ 8490 w 10000"/>
              <a:gd name="connsiteY242" fmla="*/ 703 h 9990"/>
              <a:gd name="connsiteX243" fmla="*/ 8538 w 10000"/>
              <a:gd name="connsiteY243" fmla="*/ 779 h 9990"/>
              <a:gd name="connsiteX244" fmla="*/ 8559 w 10000"/>
              <a:gd name="connsiteY244" fmla="*/ 817 h 9990"/>
              <a:gd name="connsiteX245" fmla="*/ 8645 w 10000"/>
              <a:gd name="connsiteY245" fmla="*/ 1002 h 9990"/>
              <a:gd name="connsiteX246" fmla="*/ 8792 w 10000"/>
              <a:gd name="connsiteY246" fmla="*/ 1306 h 9990"/>
              <a:gd name="connsiteX247" fmla="*/ 8868 w 10000"/>
              <a:gd name="connsiteY247" fmla="*/ 1440 h 9990"/>
              <a:gd name="connsiteX248" fmla="*/ 8925 w 10000"/>
              <a:gd name="connsiteY248" fmla="*/ 1519 h 9990"/>
              <a:gd name="connsiteX249" fmla="*/ 8982 w 10000"/>
              <a:gd name="connsiteY249" fmla="*/ 1590 h 9990"/>
              <a:gd name="connsiteX250" fmla="*/ 9039 w 10000"/>
              <a:gd name="connsiteY250" fmla="*/ 1640 h 9990"/>
              <a:gd name="connsiteX251" fmla="*/ 9103 w 10000"/>
              <a:gd name="connsiteY251" fmla="*/ 1674 h 9990"/>
              <a:gd name="connsiteX252" fmla="*/ 9168 w 10000"/>
              <a:gd name="connsiteY252" fmla="*/ 1688 h 9990"/>
              <a:gd name="connsiteX253" fmla="*/ 9236 w 10000"/>
              <a:gd name="connsiteY253" fmla="*/ 1679 h 9990"/>
              <a:gd name="connsiteX254" fmla="*/ 9308 w 10000"/>
              <a:gd name="connsiteY254" fmla="*/ 1645 h 9990"/>
              <a:gd name="connsiteX255" fmla="*/ 9384 w 10000"/>
              <a:gd name="connsiteY255" fmla="*/ 1581 h 9990"/>
              <a:gd name="connsiteX256" fmla="*/ 9463 w 10000"/>
              <a:gd name="connsiteY256" fmla="*/ 1485 h 9990"/>
              <a:gd name="connsiteX257" fmla="*/ 9504 w 10000"/>
              <a:gd name="connsiteY257" fmla="*/ 1424 h 9990"/>
              <a:gd name="connsiteX258" fmla="*/ 9544 w 10000"/>
              <a:gd name="connsiteY258" fmla="*/ 1355 h 9990"/>
              <a:gd name="connsiteX259" fmla="*/ 9614 w 10000"/>
              <a:gd name="connsiteY259" fmla="*/ 1209 h 9990"/>
              <a:gd name="connsiteX260" fmla="*/ 9672 w 10000"/>
              <a:gd name="connsiteY260" fmla="*/ 1046 h 9990"/>
              <a:gd name="connsiteX261" fmla="*/ 9722 w 10000"/>
              <a:gd name="connsiteY261" fmla="*/ 879 h 9990"/>
              <a:gd name="connsiteX262" fmla="*/ 9743 w 10000"/>
              <a:gd name="connsiteY262" fmla="*/ 795 h 9990"/>
              <a:gd name="connsiteX263" fmla="*/ 9795 w 10000"/>
              <a:gd name="connsiteY263" fmla="*/ 594 h 9990"/>
              <a:gd name="connsiteX264" fmla="*/ 9884 w 10000"/>
              <a:gd name="connsiteY264" fmla="*/ 283 h 9990"/>
              <a:gd name="connsiteX265" fmla="*/ 9955 w 10000"/>
              <a:gd name="connsiteY265" fmla="*/ 89 h 9990"/>
              <a:gd name="connsiteX266" fmla="*/ 10000 w 10000"/>
              <a:gd name="connsiteY266" fmla="*/ 0 h 9990"/>
              <a:gd name="connsiteX0" fmla="*/ 675 w 10000"/>
              <a:gd name="connsiteY0" fmla="*/ 9667 h 10000"/>
              <a:gd name="connsiteX1" fmla="*/ 769 w 10000"/>
              <a:gd name="connsiteY1" fmla="*/ 9469 h 10000"/>
              <a:gd name="connsiteX2" fmla="*/ 846 w 10000"/>
              <a:gd name="connsiteY2" fmla="*/ 9262 h 10000"/>
              <a:gd name="connsiteX3" fmla="*/ 905 w 10000"/>
              <a:gd name="connsiteY3" fmla="*/ 9038 h 10000"/>
              <a:gd name="connsiteX4" fmla="*/ 926 w 10000"/>
              <a:gd name="connsiteY4" fmla="*/ 8920 h 10000"/>
              <a:gd name="connsiteX5" fmla="*/ 942 w 10000"/>
              <a:gd name="connsiteY5" fmla="*/ 8824 h 10000"/>
              <a:gd name="connsiteX6" fmla="*/ 958 w 10000"/>
              <a:gd name="connsiteY6" fmla="*/ 8630 h 10000"/>
              <a:gd name="connsiteX7" fmla="*/ 961 w 10000"/>
              <a:gd name="connsiteY7" fmla="*/ 8440 h 10000"/>
              <a:gd name="connsiteX8" fmla="*/ 944 w 10000"/>
              <a:gd name="connsiteY8" fmla="*/ 8247 h 10000"/>
              <a:gd name="connsiteX9" fmla="*/ 912 w 10000"/>
              <a:gd name="connsiteY9" fmla="*/ 8062 h 10000"/>
              <a:gd name="connsiteX10" fmla="*/ 861 w 10000"/>
              <a:gd name="connsiteY10" fmla="*/ 7883 h 10000"/>
              <a:gd name="connsiteX11" fmla="*/ 795 w 10000"/>
              <a:gd name="connsiteY11" fmla="*/ 7718 h 10000"/>
              <a:gd name="connsiteX12" fmla="*/ 709 w 10000"/>
              <a:gd name="connsiteY12" fmla="*/ 7561 h 10000"/>
              <a:gd name="connsiteX13" fmla="*/ 657 w 10000"/>
              <a:gd name="connsiteY13" fmla="*/ 7487 h 10000"/>
              <a:gd name="connsiteX14" fmla="*/ 625 w 10000"/>
              <a:gd name="connsiteY14" fmla="*/ 7446 h 10000"/>
              <a:gd name="connsiteX15" fmla="*/ 557 w 10000"/>
              <a:gd name="connsiteY15" fmla="*/ 7379 h 10000"/>
              <a:gd name="connsiteX16" fmla="*/ 492 w 10000"/>
              <a:gd name="connsiteY16" fmla="*/ 7330 h 10000"/>
              <a:gd name="connsiteX17" fmla="*/ 427 w 10000"/>
              <a:gd name="connsiteY17" fmla="*/ 7301 h 10000"/>
              <a:gd name="connsiteX18" fmla="*/ 365 w 10000"/>
              <a:gd name="connsiteY18" fmla="*/ 7290 h 10000"/>
              <a:gd name="connsiteX19" fmla="*/ 304 w 10000"/>
              <a:gd name="connsiteY19" fmla="*/ 7295 h 10000"/>
              <a:gd name="connsiteX20" fmla="*/ 245 w 10000"/>
              <a:gd name="connsiteY20" fmla="*/ 7315 h 10000"/>
              <a:gd name="connsiteX21" fmla="*/ 191 w 10000"/>
              <a:gd name="connsiteY21" fmla="*/ 7350 h 10000"/>
              <a:gd name="connsiteX22" fmla="*/ 144 w 10000"/>
              <a:gd name="connsiteY22" fmla="*/ 7397 h 10000"/>
              <a:gd name="connsiteX23" fmla="*/ 101 w 10000"/>
              <a:gd name="connsiteY23" fmla="*/ 7461 h 10000"/>
              <a:gd name="connsiteX24" fmla="*/ 66 w 10000"/>
              <a:gd name="connsiteY24" fmla="*/ 7537 h 10000"/>
              <a:gd name="connsiteX25" fmla="*/ 35 w 10000"/>
              <a:gd name="connsiteY25" fmla="*/ 7622 h 10000"/>
              <a:gd name="connsiteX26" fmla="*/ 16 w 10000"/>
              <a:gd name="connsiteY26" fmla="*/ 7718 h 10000"/>
              <a:gd name="connsiteX27" fmla="*/ 3 w 10000"/>
              <a:gd name="connsiteY27" fmla="*/ 7819 h 10000"/>
              <a:gd name="connsiteX28" fmla="*/ 0 w 10000"/>
              <a:gd name="connsiteY28" fmla="*/ 7929 h 10000"/>
              <a:gd name="connsiteX29" fmla="*/ 7 w 10000"/>
              <a:gd name="connsiteY29" fmla="*/ 8045 h 10000"/>
              <a:gd name="connsiteX30" fmla="*/ 14 w 10000"/>
              <a:gd name="connsiteY30" fmla="*/ 8104 h 10000"/>
              <a:gd name="connsiteX31" fmla="*/ 29 w 10000"/>
              <a:gd name="connsiteY31" fmla="*/ 8207 h 10000"/>
              <a:gd name="connsiteX32" fmla="*/ 76 w 10000"/>
              <a:gd name="connsiteY32" fmla="*/ 8401 h 10000"/>
              <a:gd name="connsiteX33" fmla="*/ 138 w 10000"/>
              <a:gd name="connsiteY33" fmla="*/ 8592 h 10000"/>
              <a:gd name="connsiteX34" fmla="*/ 214 w 10000"/>
              <a:gd name="connsiteY34" fmla="*/ 8773 h 10000"/>
              <a:gd name="connsiteX35" fmla="*/ 304 w 10000"/>
              <a:gd name="connsiteY35" fmla="*/ 8941 h 10000"/>
              <a:gd name="connsiteX36" fmla="*/ 401 w 10000"/>
              <a:gd name="connsiteY36" fmla="*/ 9100 h 10000"/>
              <a:gd name="connsiteX37" fmla="*/ 510 w 10000"/>
              <a:gd name="connsiteY37" fmla="*/ 9250 h 10000"/>
              <a:gd name="connsiteX38" fmla="*/ 630 w 10000"/>
              <a:gd name="connsiteY38" fmla="*/ 9389 h 10000"/>
              <a:gd name="connsiteX39" fmla="*/ 754 w 10000"/>
              <a:gd name="connsiteY39" fmla="*/ 9518 h 10000"/>
              <a:gd name="connsiteX40" fmla="*/ 886 w 10000"/>
              <a:gd name="connsiteY40" fmla="*/ 9628 h 10000"/>
              <a:gd name="connsiteX41" fmla="*/ 1019 w 10000"/>
              <a:gd name="connsiteY41" fmla="*/ 9727 h 10000"/>
              <a:gd name="connsiteX42" fmla="*/ 1157 w 10000"/>
              <a:gd name="connsiteY42" fmla="*/ 9813 h 10000"/>
              <a:gd name="connsiteX43" fmla="*/ 1294 w 10000"/>
              <a:gd name="connsiteY43" fmla="*/ 9884 h 10000"/>
              <a:gd name="connsiteX44" fmla="*/ 1434 w 10000"/>
              <a:gd name="connsiteY44" fmla="*/ 9939 h 10000"/>
              <a:gd name="connsiteX45" fmla="*/ 1571 w 10000"/>
              <a:gd name="connsiteY45" fmla="*/ 9975 h 10000"/>
              <a:gd name="connsiteX46" fmla="*/ 1705 w 10000"/>
              <a:gd name="connsiteY46" fmla="*/ 9999 h 10000"/>
              <a:gd name="connsiteX47" fmla="*/ 1769 w 10000"/>
              <a:gd name="connsiteY47" fmla="*/ 10000 h 10000"/>
              <a:gd name="connsiteX48" fmla="*/ 1844 w 10000"/>
              <a:gd name="connsiteY48" fmla="*/ 9999 h 10000"/>
              <a:gd name="connsiteX49" fmla="*/ 1992 w 10000"/>
              <a:gd name="connsiteY49" fmla="*/ 9974 h 10000"/>
              <a:gd name="connsiteX50" fmla="*/ 2129 w 10000"/>
              <a:gd name="connsiteY50" fmla="*/ 9923 h 10000"/>
              <a:gd name="connsiteX51" fmla="*/ 2263 w 10000"/>
              <a:gd name="connsiteY51" fmla="*/ 9844 h 10000"/>
              <a:gd name="connsiteX52" fmla="*/ 2382 w 10000"/>
              <a:gd name="connsiteY52" fmla="*/ 9741 h 10000"/>
              <a:gd name="connsiteX53" fmla="*/ 2491 w 10000"/>
              <a:gd name="connsiteY53" fmla="*/ 9606 h 10000"/>
              <a:gd name="connsiteX54" fmla="*/ 2561 w 10000"/>
              <a:gd name="connsiteY54" fmla="*/ 9490 h 10000"/>
              <a:gd name="connsiteX55" fmla="*/ 2602 w 10000"/>
              <a:gd name="connsiteY55" fmla="*/ 9404 h 10000"/>
              <a:gd name="connsiteX56" fmla="*/ 2639 w 10000"/>
              <a:gd name="connsiteY56" fmla="*/ 9312 h 10000"/>
              <a:gd name="connsiteX57" fmla="*/ 2674 w 10000"/>
              <a:gd name="connsiteY57" fmla="*/ 9213 h 10000"/>
              <a:gd name="connsiteX58" fmla="*/ 2687 w 10000"/>
              <a:gd name="connsiteY58" fmla="*/ 9159 h 10000"/>
              <a:gd name="connsiteX59" fmla="*/ 2706 w 10000"/>
              <a:gd name="connsiteY59" fmla="*/ 9076 h 10000"/>
              <a:gd name="connsiteX60" fmla="*/ 2736 w 10000"/>
              <a:gd name="connsiteY60" fmla="*/ 8911 h 10000"/>
              <a:gd name="connsiteX61" fmla="*/ 2750 w 10000"/>
              <a:gd name="connsiteY61" fmla="*/ 8757 h 10000"/>
              <a:gd name="connsiteX62" fmla="*/ 2754 w 10000"/>
              <a:gd name="connsiteY62" fmla="*/ 8606 h 10000"/>
              <a:gd name="connsiteX63" fmla="*/ 2746 w 10000"/>
              <a:gd name="connsiteY63" fmla="*/ 8462 h 10000"/>
              <a:gd name="connsiteX64" fmla="*/ 2727 w 10000"/>
              <a:gd name="connsiteY64" fmla="*/ 8322 h 10000"/>
              <a:gd name="connsiteX65" fmla="*/ 2700 w 10000"/>
              <a:gd name="connsiteY65" fmla="*/ 8183 h 10000"/>
              <a:gd name="connsiteX66" fmla="*/ 2665 w 10000"/>
              <a:gd name="connsiteY66" fmla="*/ 8051 h 10000"/>
              <a:gd name="connsiteX67" fmla="*/ 2600 w 10000"/>
              <a:gd name="connsiteY67" fmla="*/ 7855 h 10000"/>
              <a:gd name="connsiteX68" fmla="*/ 2496 w 10000"/>
              <a:gd name="connsiteY68" fmla="*/ 7598 h 10000"/>
              <a:gd name="connsiteX69" fmla="*/ 2319 w 10000"/>
              <a:gd name="connsiteY69" fmla="*/ 7218 h 10000"/>
              <a:gd name="connsiteX70" fmla="*/ 2199 w 10000"/>
              <a:gd name="connsiteY70" fmla="*/ 6951 h 10000"/>
              <a:gd name="connsiteX71" fmla="*/ 2032 w 10000"/>
              <a:gd name="connsiteY71" fmla="*/ 6592 h 10000"/>
              <a:gd name="connsiteX72" fmla="*/ 1728 w 10000"/>
              <a:gd name="connsiteY72" fmla="*/ 5935 h 10000"/>
              <a:gd name="connsiteX73" fmla="*/ 1579 w 10000"/>
              <a:gd name="connsiteY73" fmla="*/ 5579 h 10000"/>
              <a:gd name="connsiteX74" fmla="*/ 1484 w 10000"/>
              <a:gd name="connsiteY74" fmla="*/ 5336 h 10000"/>
              <a:gd name="connsiteX75" fmla="*/ 1399 w 10000"/>
              <a:gd name="connsiteY75" fmla="*/ 5090 h 10000"/>
              <a:gd name="connsiteX76" fmla="*/ 1327 w 10000"/>
              <a:gd name="connsiteY76" fmla="*/ 4843 h 10000"/>
              <a:gd name="connsiteX77" fmla="*/ 1272 w 10000"/>
              <a:gd name="connsiteY77" fmla="*/ 4593 h 10000"/>
              <a:gd name="connsiteX78" fmla="*/ 1232 w 10000"/>
              <a:gd name="connsiteY78" fmla="*/ 4346 h 10000"/>
              <a:gd name="connsiteX79" fmla="*/ 1213 w 10000"/>
              <a:gd name="connsiteY79" fmla="*/ 4105 h 10000"/>
              <a:gd name="connsiteX80" fmla="*/ 1216 w 10000"/>
              <a:gd name="connsiteY80" fmla="*/ 3926 h 10000"/>
              <a:gd name="connsiteX81" fmla="*/ 1225 w 10000"/>
              <a:gd name="connsiteY81" fmla="*/ 3812 h 10000"/>
              <a:gd name="connsiteX82" fmla="*/ 1241 w 10000"/>
              <a:gd name="connsiteY82" fmla="*/ 3697 h 10000"/>
              <a:gd name="connsiteX83" fmla="*/ 1267 w 10000"/>
              <a:gd name="connsiteY83" fmla="*/ 3586 h 10000"/>
              <a:gd name="connsiteX84" fmla="*/ 1296 w 10000"/>
              <a:gd name="connsiteY84" fmla="*/ 3474 h 10000"/>
              <a:gd name="connsiteX85" fmla="*/ 1337 w 10000"/>
              <a:gd name="connsiteY85" fmla="*/ 3368 h 10000"/>
              <a:gd name="connsiteX86" fmla="*/ 1359 w 10000"/>
              <a:gd name="connsiteY86" fmla="*/ 3317 h 10000"/>
              <a:gd name="connsiteX87" fmla="*/ 1392 w 10000"/>
              <a:gd name="connsiteY87" fmla="*/ 3243 h 10000"/>
              <a:gd name="connsiteX88" fmla="*/ 1470 w 10000"/>
              <a:gd name="connsiteY88" fmla="*/ 3119 h 10000"/>
              <a:gd name="connsiteX89" fmla="*/ 1560 w 10000"/>
              <a:gd name="connsiteY89" fmla="*/ 3008 h 10000"/>
              <a:gd name="connsiteX90" fmla="*/ 1657 w 10000"/>
              <a:gd name="connsiteY90" fmla="*/ 2919 h 10000"/>
              <a:gd name="connsiteX91" fmla="*/ 1762 w 10000"/>
              <a:gd name="connsiteY91" fmla="*/ 2844 h 10000"/>
              <a:gd name="connsiteX92" fmla="*/ 1874 w 10000"/>
              <a:gd name="connsiteY92" fmla="*/ 2783 h 10000"/>
              <a:gd name="connsiteX93" fmla="*/ 1992 w 10000"/>
              <a:gd name="connsiteY93" fmla="*/ 2742 h 10000"/>
              <a:gd name="connsiteX94" fmla="*/ 2110 w 10000"/>
              <a:gd name="connsiteY94" fmla="*/ 2711 h 10000"/>
              <a:gd name="connsiteX95" fmla="*/ 2234 w 10000"/>
              <a:gd name="connsiteY95" fmla="*/ 2694 h 10000"/>
              <a:gd name="connsiteX96" fmla="*/ 2359 w 10000"/>
              <a:gd name="connsiteY96" fmla="*/ 2689 h 10000"/>
              <a:gd name="connsiteX97" fmla="*/ 2485 w 10000"/>
              <a:gd name="connsiteY97" fmla="*/ 2695 h 10000"/>
              <a:gd name="connsiteX98" fmla="*/ 2607 w 10000"/>
              <a:gd name="connsiteY98" fmla="*/ 2713 h 10000"/>
              <a:gd name="connsiteX99" fmla="*/ 2727 w 10000"/>
              <a:gd name="connsiteY99" fmla="*/ 2742 h 10000"/>
              <a:gd name="connsiteX100" fmla="*/ 2844 w 10000"/>
              <a:gd name="connsiteY100" fmla="*/ 2777 h 10000"/>
              <a:gd name="connsiteX101" fmla="*/ 2957 w 10000"/>
              <a:gd name="connsiteY101" fmla="*/ 2822 h 10000"/>
              <a:gd name="connsiteX102" fmla="*/ 3061 w 10000"/>
              <a:gd name="connsiteY102" fmla="*/ 2876 h 10000"/>
              <a:gd name="connsiteX103" fmla="*/ 3113 w 10000"/>
              <a:gd name="connsiteY103" fmla="*/ 2905 h 10000"/>
              <a:gd name="connsiteX104" fmla="*/ 3168 w 10000"/>
              <a:gd name="connsiteY104" fmla="*/ 2939 h 10000"/>
              <a:gd name="connsiteX105" fmla="*/ 3282 w 10000"/>
              <a:gd name="connsiteY105" fmla="*/ 3020 h 10000"/>
              <a:gd name="connsiteX106" fmla="*/ 3389 w 10000"/>
              <a:gd name="connsiteY106" fmla="*/ 3108 h 10000"/>
              <a:gd name="connsiteX107" fmla="*/ 3495 w 10000"/>
              <a:gd name="connsiteY107" fmla="*/ 3203 h 10000"/>
              <a:gd name="connsiteX108" fmla="*/ 3648 w 10000"/>
              <a:gd name="connsiteY108" fmla="*/ 3364 h 10000"/>
              <a:gd name="connsiteX109" fmla="*/ 3842 w 10000"/>
              <a:gd name="connsiteY109" fmla="*/ 3602 h 10000"/>
              <a:gd name="connsiteX110" fmla="*/ 4016 w 10000"/>
              <a:gd name="connsiteY110" fmla="*/ 3864 h 10000"/>
              <a:gd name="connsiteX111" fmla="*/ 4176 w 10000"/>
              <a:gd name="connsiteY111" fmla="*/ 4148 h 10000"/>
              <a:gd name="connsiteX112" fmla="*/ 4321 w 10000"/>
              <a:gd name="connsiteY112" fmla="*/ 4450 h 10000"/>
              <a:gd name="connsiteX113" fmla="*/ 4442 w 10000"/>
              <a:gd name="connsiteY113" fmla="*/ 4763 h 10000"/>
              <a:gd name="connsiteX114" fmla="*/ 4494 w 10000"/>
              <a:gd name="connsiteY114" fmla="*/ 4928 h 10000"/>
              <a:gd name="connsiteX115" fmla="*/ 4534 w 10000"/>
              <a:gd name="connsiteY115" fmla="*/ 5048 h 10000"/>
              <a:gd name="connsiteX116" fmla="*/ 4599 w 10000"/>
              <a:gd name="connsiteY116" fmla="*/ 5296 h 10000"/>
              <a:gd name="connsiteX117" fmla="*/ 4653 w 10000"/>
              <a:gd name="connsiteY117" fmla="*/ 5547 h 10000"/>
              <a:gd name="connsiteX118" fmla="*/ 4697 w 10000"/>
              <a:gd name="connsiteY118" fmla="*/ 5800 h 10000"/>
              <a:gd name="connsiteX119" fmla="*/ 4756 w 10000"/>
              <a:gd name="connsiteY119" fmla="*/ 6184 h 10000"/>
              <a:gd name="connsiteX120" fmla="*/ 4829 w 10000"/>
              <a:gd name="connsiteY120" fmla="*/ 6698 h 10000"/>
              <a:gd name="connsiteX121" fmla="*/ 4888 w 10000"/>
              <a:gd name="connsiteY121" fmla="*/ 7078 h 10000"/>
              <a:gd name="connsiteX122" fmla="*/ 4933 w 10000"/>
              <a:gd name="connsiteY122" fmla="*/ 7328 h 10000"/>
              <a:gd name="connsiteX123" fmla="*/ 4988 w 10000"/>
              <a:gd name="connsiteY123" fmla="*/ 7573 h 10000"/>
              <a:gd name="connsiteX124" fmla="*/ 5052 w 10000"/>
              <a:gd name="connsiteY124" fmla="*/ 7816 h 10000"/>
              <a:gd name="connsiteX125" fmla="*/ 5128 w 10000"/>
              <a:gd name="connsiteY125" fmla="*/ 8050 h 10000"/>
              <a:gd name="connsiteX126" fmla="*/ 5218 w 10000"/>
              <a:gd name="connsiteY126" fmla="*/ 8273 h 10000"/>
              <a:gd name="connsiteX127" fmla="*/ 5328 w 10000"/>
              <a:gd name="connsiteY127" fmla="*/ 8493 h 10000"/>
              <a:gd name="connsiteX128" fmla="*/ 5455 w 10000"/>
              <a:gd name="connsiteY128" fmla="*/ 8701 h 10000"/>
              <a:gd name="connsiteX129" fmla="*/ 5527 w 10000"/>
              <a:gd name="connsiteY129" fmla="*/ 8800 h 10000"/>
              <a:gd name="connsiteX130" fmla="*/ 5558 w 10000"/>
              <a:gd name="connsiteY130" fmla="*/ 8842 h 10000"/>
              <a:gd name="connsiteX131" fmla="*/ 5626 w 10000"/>
              <a:gd name="connsiteY131" fmla="*/ 8916 h 10000"/>
              <a:gd name="connsiteX132" fmla="*/ 5693 w 10000"/>
              <a:gd name="connsiteY132" fmla="*/ 8981 h 10000"/>
              <a:gd name="connsiteX133" fmla="*/ 5762 w 10000"/>
              <a:gd name="connsiteY133" fmla="*/ 9037 h 10000"/>
              <a:gd name="connsiteX134" fmla="*/ 5830 w 10000"/>
              <a:gd name="connsiteY134" fmla="*/ 9079 h 10000"/>
              <a:gd name="connsiteX135" fmla="*/ 5901 w 10000"/>
              <a:gd name="connsiteY135" fmla="*/ 9111 h 10000"/>
              <a:gd name="connsiteX136" fmla="*/ 5971 w 10000"/>
              <a:gd name="connsiteY136" fmla="*/ 9135 h 10000"/>
              <a:gd name="connsiteX137" fmla="*/ 6043 w 10000"/>
              <a:gd name="connsiteY137" fmla="*/ 9148 h 10000"/>
              <a:gd name="connsiteX138" fmla="*/ 6114 w 10000"/>
              <a:gd name="connsiteY138" fmla="*/ 9148 h 10000"/>
              <a:gd name="connsiteX139" fmla="*/ 6185 w 10000"/>
              <a:gd name="connsiteY139" fmla="*/ 9139 h 10000"/>
              <a:gd name="connsiteX140" fmla="*/ 6256 w 10000"/>
              <a:gd name="connsiteY140" fmla="*/ 9117 h 10000"/>
              <a:gd name="connsiteX141" fmla="*/ 6326 w 10000"/>
              <a:gd name="connsiteY141" fmla="*/ 9087 h 10000"/>
              <a:gd name="connsiteX142" fmla="*/ 6397 w 10000"/>
              <a:gd name="connsiteY142" fmla="*/ 9050 h 10000"/>
              <a:gd name="connsiteX143" fmla="*/ 6466 w 10000"/>
              <a:gd name="connsiteY143" fmla="*/ 8995 h 10000"/>
              <a:gd name="connsiteX144" fmla="*/ 6535 w 10000"/>
              <a:gd name="connsiteY144" fmla="*/ 8934 h 10000"/>
              <a:gd name="connsiteX145" fmla="*/ 6603 w 10000"/>
              <a:gd name="connsiteY145" fmla="*/ 8861 h 10000"/>
              <a:gd name="connsiteX146" fmla="*/ 6637 w 10000"/>
              <a:gd name="connsiteY146" fmla="*/ 8820 h 10000"/>
              <a:gd name="connsiteX147" fmla="*/ 6667 w 10000"/>
              <a:gd name="connsiteY147" fmla="*/ 8783 h 10000"/>
              <a:gd name="connsiteX148" fmla="*/ 6721 w 10000"/>
              <a:gd name="connsiteY148" fmla="*/ 8704 h 10000"/>
              <a:gd name="connsiteX149" fmla="*/ 6766 w 10000"/>
              <a:gd name="connsiteY149" fmla="*/ 8618 h 10000"/>
              <a:gd name="connsiteX150" fmla="*/ 6805 w 10000"/>
              <a:gd name="connsiteY150" fmla="*/ 8531 h 10000"/>
              <a:gd name="connsiteX151" fmla="*/ 6853 w 10000"/>
              <a:gd name="connsiteY151" fmla="*/ 8393 h 10000"/>
              <a:gd name="connsiteX152" fmla="*/ 6901 w 10000"/>
              <a:gd name="connsiteY152" fmla="*/ 8201 h 10000"/>
              <a:gd name="connsiteX153" fmla="*/ 6931 w 10000"/>
              <a:gd name="connsiteY153" fmla="*/ 8001 h 10000"/>
              <a:gd name="connsiteX154" fmla="*/ 6950 w 10000"/>
              <a:gd name="connsiteY154" fmla="*/ 7793 h 10000"/>
              <a:gd name="connsiteX155" fmla="*/ 6966 w 10000"/>
              <a:gd name="connsiteY155" fmla="*/ 7476 h 10000"/>
              <a:gd name="connsiteX156" fmla="*/ 6974 w 10000"/>
              <a:gd name="connsiteY156" fmla="*/ 7264 h 10000"/>
              <a:gd name="connsiteX157" fmla="*/ 6987 w 10000"/>
              <a:gd name="connsiteY157" fmla="*/ 6979 h 10000"/>
              <a:gd name="connsiteX158" fmla="*/ 7001 w 10000"/>
              <a:gd name="connsiteY158" fmla="*/ 6405 h 10000"/>
              <a:gd name="connsiteX159" fmla="*/ 7001 w 10000"/>
              <a:gd name="connsiteY159" fmla="*/ 5829 h 10000"/>
              <a:gd name="connsiteX160" fmla="*/ 6990 w 10000"/>
              <a:gd name="connsiteY160" fmla="*/ 5256 h 10000"/>
              <a:gd name="connsiteX161" fmla="*/ 6981 w 10000"/>
              <a:gd name="connsiteY161" fmla="*/ 4969 h 10000"/>
              <a:gd name="connsiteX162" fmla="*/ 6978 w 10000"/>
              <a:gd name="connsiteY162" fmla="*/ 4903 h 10000"/>
              <a:gd name="connsiteX163" fmla="*/ 6965 w 10000"/>
              <a:gd name="connsiteY163" fmla="*/ 4763 h 10000"/>
              <a:gd name="connsiteX164" fmla="*/ 6946 w 10000"/>
              <a:gd name="connsiteY164" fmla="*/ 4630 h 10000"/>
              <a:gd name="connsiteX165" fmla="*/ 6916 w 10000"/>
              <a:gd name="connsiteY165" fmla="*/ 4501 h 10000"/>
              <a:gd name="connsiteX166" fmla="*/ 6885 w 10000"/>
              <a:gd name="connsiteY166" fmla="*/ 4375 h 10000"/>
              <a:gd name="connsiteX167" fmla="*/ 6844 w 10000"/>
              <a:gd name="connsiteY167" fmla="*/ 4253 h 10000"/>
              <a:gd name="connsiteX168" fmla="*/ 6796 w 10000"/>
              <a:gd name="connsiteY168" fmla="*/ 4136 h 10000"/>
              <a:gd name="connsiteX169" fmla="*/ 6744 w 10000"/>
              <a:gd name="connsiteY169" fmla="*/ 4027 h 10000"/>
              <a:gd name="connsiteX170" fmla="*/ 6684 w 10000"/>
              <a:gd name="connsiteY170" fmla="*/ 3926 h 10000"/>
              <a:gd name="connsiteX171" fmla="*/ 6619 w 10000"/>
              <a:gd name="connsiteY171" fmla="*/ 3835 h 10000"/>
              <a:gd name="connsiteX172" fmla="*/ 6547 w 10000"/>
              <a:gd name="connsiteY172" fmla="*/ 3751 h 10000"/>
              <a:gd name="connsiteX173" fmla="*/ 6470 w 10000"/>
              <a:gd name="connsiteY173" fmla="*/ 3676 h 10000"/>
              <a:gd name="connsiteX174" fmla="*/ 6390 w 10000"/>
              <a:gd name="connsiteY174" fmla="*/ 3614 h 10000"/>
              <a:gd name="connsiteX175" fmla="*/ 6304 w 10000"/>
              <a:gd name="connsiteY175" fmla="*/ 3560 h 10000"/>
              <a:gd name="connsiteX176" fmla="*/ 6212 w 10000"/>
              <a:gd name="connsiteY176" fmla="*/ 3523 h 10000"/>
              <a:gd name="connsiteX177" fmla="*/ 6115 w 10000"/>
              <a:gd name="connsiteY177" fmla="*/ 3498 h 10000"/>
              <a:gd name="connsiteX178" fmla="*/ 6064 w 10000"/>
              <a:gd name="connsiteY178" fmla="*/ 3493 h 10000"/>
              <a:gd name="connsiteX179" fmla="*/ 6039 w 10000"/>
              <a:gd name="connsiteY179" fmla="*/ 3492 h 10000"/>
              <a:gd name="connsiteX180" fmla="*/ 5986 w 10000"/>
              <a:gd name="connsiteY180" fmla="*/ 3497 h 10000"/>
              <a:gd name="connsiteX181" fmla="*/ 5934 w 10000"/>
              <a:gd name="connsiteY181" fmla="*/ 3513 h 10000"/>
              <a:gd name="connsiteX182" fmla="*/ 5884 w 10000"/>
              <a:gd name="connsiteY182" fmla="*/ 3539 h 10000"/>
              <a:gd name="connsiteX183" fmla="*/ 5837 w 10000"/>
              <a:gd name="connsiteY183" fmla="*/ 3577 h 10000"/>
              <a:gd name="connsiteX184" fmla="*/ 5796 w 10000"/>
              <a:gd name="connsiteY184" fmla="*/ 3624 h 10000"/>
              <a:gd name="connsiteX185" fmla="*/ 5763 w 10000"/>
              <a:gd name="connsiteY185" fmla="*/ 3679 h 10000"/>
              <a:gd name="connsiteX186" fmla="*/ 5738 w 10000"/>
              <a:gd name="connsiteY186" fmla="*/ 3743 h 10000"/>
              <a:gd name="connsiteX187" fmla="*/ 5729 w 10000"/>
              <a:gd name="connsiteY187" fmla="*/ 3777 h 10000"/>
              <a:gd name="connsiteX188" fmla="*/ 5725 w 10000"/>
              <a:gd name="connsiteY188" fmla="*/ 3805 h 10000"/>
              <a:gd name="connsiteX189" fmla="*/ 5719 w 10000"/>
              <a:gd name="connsiteY189" fmla="*/ 3861 h 10000"/>
              <a:gd name="connsiteX190" fmla="*/ 5724 w 10000"/>
              <a:gd name="connsiteY190" fmla="*/ 3946 h 10000"/>
              <a:gd name="connsiteX191" fmla="*/ 5745 w 10000"/>
              <a:gd name="connsiteY191" fmla="*/ 4059 h 10000"/>
              <a:gd name="connsiteX192" fmla="*/ 5786 w 10000"/>
              <a:gd name="connsiteY192" fmla="*/ 4157 h 10000"/>
              <a:gd name="connsiteX193" fmla="*/ 5811 w 10000"/>
              <a:gd name="connsiteY193" fmla="*/ 4203 h 10000"/>
              <a:gd name="connsiteX194" fmla="*/ 5860 w 10000"/>
              <a:gd name="connsiteY194" fmla="*/ 4279 h 10000"/>
              <a:gd name="connsiteX195" fmla="*/ 5960 w 10000"/>
              <a:gd name="connsiteY195" fmla="*/ 4405 h 10000"/>
              <a:gd name="connsiteX196" fmla="*/ 6061 w 10000"/>
              <a:gd name="connsiteY196" fmla="*/ 4511 h 10000"/>
              <a:gd name="connsiteX197" fmla="*/ 6167 w 10000"/>
              <a:gd name="connsiteY197" fmla="*/ 4593 h 10000"/>
              <a:gd name="connsiteX198" fmla="*/ 6272 w 10000"/>
              <a:gd name="connsiteY198" fmla="*/ 4647 h 10000"/>
              <a:gd name="connsiteX199" fmla="*/ 6380 w 10000"/>
              <a:gd name="connsiteY199" fmla="*/ 4682 h 10000"/>
              <a:gd name="connsiteX200" fmla="*/ 6488 w 10000"/>
              <a:gd name="connsiteY200" fmla="*/ 4695 h 10000"/>
              <a:gd name="connsiteX201" fmla="*/ 6596 w 10000"/>
              <a:gd name="connsiteY201" fmla="*/ 4685 h 10000"/>
              <a:gd name="connsiteX202" fmla="*/ 6703 w 10000"/>
              <a:gd name="connsiteY202" fmla="*/ 4660 h 10000"/>
              <a:gd name="connsiteX203" fmla="*/ 6810 w 10000"/>
              <a:gd name="connsiteY203" fmla="*/ 4611 h 10000"/>
              <a:gd name="connsiteX204" fmla="*/ 6915 w 10000"/>
              <a:gd name="connsiteY204" fmla="*/ 4552 h 10000"/>
              <a:gd name="connsiteX205" fmla="*/ 7018 w 10000"/>
              <a:gd name="connsiteY205" fmla="*/ 4470 h 10000"/>
              <a:gd name="connsiteX206" fmla="*/ 7116 w 10000"/>
              <a:gd name="connsiteY206" fmla="*/ 4376 h 10000"/>
              <a:gd name="connsiteX207" fmla="*/ 7213 w 10000"/>
              <a:gd name="connsiteY207" fmla="*/ 4266 h 10000"/>
              <a:gd name="connsiteX208" fmla="*/ 7306 w 10000"/>
              <a:gd name="connsiteY208" fmla="*/ 4146 h 10000"/>
              <a:gd name="connsiteX209" fmla="*/ 7391 w 10000"/>
              <a:gd name="connsiteY209" fmla="*/ 4011 h 10000"/>
              <a:gd name="connsiteX210" fmla="*/ 7433 w 10000"/>
              <a:gd name="connsiteY210" fmla="*/ 3940 h 10000"/>
              <a:gd name="connsiteX211" fmla="*/ 7506 w 10000"/>
              <a:gd name="connsiteY211" fmla="*/ 3806 h 10000"/>
              <a:gd name="connsiteX212" fmla="*/ 7640 w 10000"/>
              <a:gd name="connsiteY212" fmla="*/ 3526 h 10000"/>
              <a:gd name="connsiteX213" fmla="*/ 7754 w 10000"/>
              <a:gd name="connsiteY213" fmla="*/ 3225 h 10000"/>
              <a:gd name="connsiteX214" fmla="*/ 7825 w 10000"/>
              <a:gd name="connsiteY214" fmla="*/ 2990 h 10000"/>
              <a:gd name="connsiteX215" fmla="*/ 7868 w 10000"/>
              <a:gd name="connsiteY215" fmla="*/ 2831 h 10000"/>
              <a:gd name="connsiteX216" fmla="*/ 7900 w 10000"/>
              <a:gd name="connsiteY216" fmla="*/ 2668 h 10000"/>
              <a:gd name="connsiteX217" fmla="*/ 7931 w 10000"/>
              <a:gd name="connsiteY217" fmla="*/ 2499 h 10000"/>
              <a:gd name="connsiteX218" fmla="*/ 7952 w 10000"/>
              <a:gd name="connsiteY218" fmla="*/ 2336 h 10000"/>
              <a:gd name="connsiteX219" fmla="*/ 7965 w 10000"/>
              <a:gd name="connsiteY219" fmla="*/ 2167 h 10000"/>
              <a:gd name="connsiteX220" fmla="*/ 7973 w 10000"/>
              <a:gd name="connsiteY220" fmla="*/ 1999 h 10000"/>
              <a:gd name="connsiteX221" fmla="*/ 7971 w 10000"/>
              <a:gd name="connsiteY221" fmla="*/ 1829 h 10000"/>
              <a:gd name="connsiteX222" fmla="*/ 7963 w 10000"/>
              <a:gd name="connsiteY222" fmla="*/ 1659 h 10000"/>
              <a:gd name="connsiteX223" fmla="*/ 7949 w 10000"/>
              <a:gd name="connsiteY223" fmla="*/ 1488 h 10000"/>
              <a:gd name="connsiteX224" fmla="*/ 7937 w 10000"/>
              <a:gd name="connsiteY224" fmla="*/ 1404 h 10000"/>
              <a:gd name="connsiteX225" fmla="*/ 7916 w 10000"/>
              <a:gd name="connsiteY225" fmla="*/ 1289 h 10000"/>
              <a:gd name="connsiteX226" fmla="*/ 7892 w 10000"/>
              <a:gd name="connsiteY226" fmla="*/ 1098 h 10000"/>
              <a:gd name="connsiteX227" fmla="*/ 7883 w 10000"/>
              <a:gd name="connsiteY227" fmla="*/ 969 h 10000"/>
              <a:gd name="connsiteX228" fmla="*/ 7885 w 10000"/>
              <a:gd name="connsiteY228" fmla="*/ 845 h 10000"/>
              <a:gd name="connsiteX229" fmla="*/ 7903 w 10000"/>
              <a:gd name="connsiteY229" fmla="*/ 727 h 10000"/>
              <a:gd name="connsiteX230" fmla="*/ 7934 w 10000"/>
              <a:gd name="connsiteY230" fmla="*/ 649 h 10000"/>
              <a:gd name="connsiteX231" fmla="*/ 7958 w 10000"/>
              <a:gd name="connsiteY231" fmla="*/ 601 h 10000"/>
              <a:gd name="connsiteX232" fmla="*/ 7992 w 10000"/>
              <a:gd name="connsiteY232" fmla="*/ 558 h 10000"/>
              <a:gd name="connsiteX233" fmla="*/ 8030 w 10000"/>
              <a:gd name="connsiteY233" fmla="*/ 522 h 10000"/>
              <a:gd name="connsiteX234" fmla="*/ 8050 w 10000"/>
              <a:gd name="connsiteY234" fmla="*/ 507 h 10000"/>
              <a:gd name="connsiteX235" fmla="*/ 8088 w 10000"/>
              <a:gd name="connsiteY235" fmla="*/ 485 h 10000"/>
              <a:gd name="connsiteX236" fmla="*/ 8159 w 10000"/>
              <a:gd name="connsiteY236" fmla="*/ 470 h 10000"/>
              <a:gd name="connsiteX237" fmla="*/ 8229 w 10000"/>
              <a:gd name="connsiteY237" fmla="*/ 479 h 10000"/>
              <a:gd name="connsiteX238" fmla="*/ 8301 w 10000"/>
              <a:gd name="connsiteY238" fmla="*/ 515 h 10000"/>
              <a:gd name="connsiteX239" fmla="*/ 8370 w 10000"/>
              <a:gd name="connsiteY239" fmla="*/ 564 h 10000"/>
              <a:gd name="connsiteX240" fmla="*/ 8433 w 10000"/>
              <a:gd name="connsiteY240" fmla="*/ 629 h 10000"/>
              <a:gd name="connsiteX241" fmla="*/ 8490 w 10000"/>
              <a:gd name="connsiteY241" fmla="*/ 704 h 10000"/>
              <a:gd name="connsiteX242" fmla="*/ 8538 w 10000"/>
              <a:gd name="connsiteY242" fmla="*/ 780 h 10000"/>
              <a:gd name="connsiteX243" fmla="*/ 8559 w 10000"/>
              <a:gd name="connsiteY243" fmla="*/ 818 h 10000"/>
              <a:gd name="connsiteX244" fmla="*/ 8645 w 10000"/>
              <a:gd name="connsiteY244" fmla="*/ 1003 h 10000"/>
              <a:gd name="connsiteX245" fmla="*/ 8792 w 10000"/>
              <a:gd name="connsiteY245" fmla="*/ 1307 h 10000"/>
              <a:gd name="connsiteX246" fmla="*/ 8868 w 10000"/>
              <a:gd name="connsiteY246" fmla="*/ 1441 h 10000"/>
              <a:gd name="connsiteX247" fmla="*/ 8925 w 10000"/>
              <a:gd name="connsiteY247" fmla="*/ 1521 h 10000"/>
              <a:gd name="connsiteX248" fmla="*/ 8982 w 10000"/>
              <a:gd name="connsiteY248" fmla="*/ 1592 h 10000"/>
              <a:gd name="connsiteX249" fmla="*/ 9039 w 10000"/>
              <a:gd name="connsiteY249" fmla="*/ 1642 h 10000"/>
              <a:gd name="connsiteX250" fmla="*/ 9103 w 10000"/>
              <a:gd name="connsiteY250" fmla="*/ 1676 h 10000"/>
              <a:gd name="connsiteX251" fmla="*/ 9168 w 10000"/>
              <a:gd name="connsiteY251" fmla="*/ 1690 h 10000"/>
              <a:gd name="connsiteX252" fmla="*/ 9236 w 10000"/>
              <a:gd name="connsiteY252" fmla="*/ 1681 h 10000"/>
              <a:gd name="connsiteX253" fmla="*/ 9308 w 10000"/>
              <a:gd name="connsiteY253" fmla="*/ 1647 h 10000"/>
              <a:gd name="connsiteX254" fmla="*/ 9384 w 10000"/>
              <a:gd name="connsiteY254" fmla="*/ 1583 h 10000"/>
              <a:gd name="connsiteX255" fmla="*/ 9463 w 10000"/>
              <a:gd name="connsiteY255" fmla="*/ 1486 h 10000"/>
              <a:gd name="connsiteX256" fmla="*/ 9504 w 10000"/>
              <a:gd name="connsiteY256" fmla="*/ 1425 h 10000"/>
              <a:gd name="connsiteX257" fmla="*/ 9544 w 10000"/>
              <a:gd name="connsiteY257" fmla="*/ 1356 h 10000"/>
              <a:gd name="connsiteX258" fmla="*/ 9614 w 10000"/>
              <a:gd name="connsiteY258" fmla="*/ 1210 h 10000"/>
              <a:gd name="connsiteX259" fmla="*/ 9672 w 10000"/>
              <a:gd name="connsiteY259" fmla="*/ 1047 h 10000"/>
              <a:gd name="connsiteX260" fmla="*/ 9722 w 10000"/>
              <a:gd name="connsiteY260" fmla="*/ 880 h 10000"/>
              <a:gd name="connsiteX261" fmla="*/ 9743 w 10000"/>
              <a:gd name="connsiteY261" fmla="*/ 796 h 10000"/>
              <a:gd name="connsiteX262" fmla="*/ 9795 w 10000"/>
              <a:gd name="connsiteY262" fmla="*/ 595 h 10000"/>
              <a:gd name="connsiteX263" fmla="*/ 9884 w 10000"/>
              <a:gd name="connsiteY263" fmla="*/ 283 h 10000"/>
              <a:gd name="connsiteX264" fmla="*/ 9955 w 10000"/>
              <a:gd name="connsiteY264" fmla="*/ 89 h 10000"/>
              <a:gd name="connsiteX265" fmla="*/ 10000 w 10000"/>
              <a:gd name="connsiteY265" fmla="*/ 0 h 10000"/>
              <a:gd name="connsiteX0" fmla="*/ 769 w 10000"/>
              <a:gd name="connsiteY0" fmla="*/ 9469 h 10000"/>
              <a:gd name="connsiteX1" fmla="*/ 846 w 10000"/>
              <a:gd name="connsiteY1" fmla="*/ 9262 h 10000"/>
              <a:gd name="connsiteX2" fmla="*/ 905 w 10000"/>
              <a:gd name="connsiteY2" fmla="*/ 9038 h 10000"/>
              <a:gd name="connsiteX3" fmla="*/ 926 w 10000"/>
              <a:gd name="connsiteY3" fmla="*/ 8920 h 10000"/>
              <a:gd name="connsiteX4" fmla="*/ 942 w 10000"/>
              <a:gd name="connsiteY4" fmla="*/ 8824 h 10000"/>
              <a:gd name="connsiteX5" fmla="*/ 958 w 10000"/>
              <a:gd name="connsiteY5" fmla="*/ 8630 h 10000"/>
              <a:gd name="connsiteX6" fmla="*/ 961 w 10000"/>
              <a:gd name="connsiteY6" fmla="*/ 8440 h 10000"/>
              <a:gd name="connsiteX7" fmla="*/ 944 w 10000"/>
              <a:gd name="connsiteY7" fmla="*/ 8247 h 10000"/>
              <a:gd name="connsiteX8" fmla="*/ 912 w 10000"/>
              <a:gd name="connsiteY8" fmla="*/ 8062 h 10000"/>
              <a:gd name="connsiteX9" fmla="*/ 861 w 10000"/>
              <a:gd name="connsiteY9" fmla="*/ 7883 h 10000"/>
              <a:gd name="connsiteX10" fmla="*/ 795 w 10000"/>
              <a:gd name="connsiteY10" fmla="*/ 7718 h 10000"/>
              <a:gd name="connsiteX11" fmla="*/ 709 w 10000"/>
              <a:gd name="connsiteY11" fmla="*/ 7561 h 10000"/>
              <a:gd name="connsiteX12" fmla="*/ 657 w 10000"/>
              <a:gd name="connsiteY12" fmla="*/ 7487 h 10000"/>
              <a:gd name="connsiteX13" fmla="*/ 625 w 10000"/>
              <a:gd name="connsiteY13" fmla="*/ 7446 h 10000"/>
              <a:gd name="connsiteX14" fmla="*/ 557 w 10000"/>
              <a:gd name="connsiteY14" fmla="*/ 7379 h 10000"/>
              <a:gd name="connsiteX15" fmla="*/ 492 w 10000"/>
              <a:gd name="connsiteY15" fmla="*/ 7330 h 10000"/>
              <a:gd name="connsiteX16" fmla="*/ 427 w 10000"/>
              <a:gd name="connsiteY16" fmla="*/ 7301 h 10000"/>
              <a:gd name="connsiteX17" fmla="*/ 365 w 10000"/>
              <a:gd name="connsiteY17" fmla="*/ 7290 h 10000"/>
              <a:gd name="connsiteX18" fmla="*/ 304 w 10000"/>
              <a:gd name="connsiteY18" fmla="*/ 7295 h 10000"/>
              <a:gd name="connsiteX19" fmla="*/ 245 w 10000"/>
              <a:gd name="connsiteY19" fmla="*/ 7315 h 10000"/>
              <a:gd name="connsiteX20" fmla="*/ 191 w 10000"/>
              <a:gd name="connsiteY20" fmla="*/ 7350 h 10000"/>
              <a:gd name="connsiteX21" fmla="*/ 144 w 10000"/>
              <a:gd name="connsiteY21" fmla="*/ 7397 h 10000"/>
              <a:gd name="connsiteX22" fmla="*/ 101 w 10000"/>
              <a:gd name="connsiteY22" fmla="*/ 7461 h 10000"/>
              <a:gd name="connsiteX23" fmla="*/ 66 w 10000"/>
              <a:gd name="connsiteY23" fmla="*/ 7537 h 10000"/>
              <a:gd name="connsiteX24" fmla="*/ 35 w 10000"/>
              <a:gd name="connsiteY24" fmla="*/ 7622 h 10000"/>
              <a:gd name="connsiteX25" fmla="*/ 16 w 10000"/>
              <a:gd name="connsiteY25" fmla="*/ 7718 h 10000"/>
              <a:gd name="connsiteX26" fmla="*/ 3 w 10000"/>
              <a:gd name="connsiteY26" fmla="*/ 7819 h 10000"/>
              <a:gd name="connsiteX27" fmla="*/ 0 w 10000"/>
              <a:gd name="connsiteY27" fmla="*/ 7929 h 10000"/>
              <a:gd name="connsiteX28" fmla="*/ 7 w 10000"/>
              <a:gd name="connsiteY28" fmla="*/ 8045 h 10000"/>
              <a:gd name="connsiteX29" fmla="*/ 14 w 10000"/>
              <a:gd name="connsiteY29" fmla="*/ 8104 h 10000"/>
              <a:gd name="connsiteX30" fmla="*/ 29 w 10000"/>
              <a:gd name="connsiteY30" fmla="*/ 8207 h 10000"/>
              <a:gd name="connsiteX31" fmla="*/ 76 w 10000"/>
              <a:gd name="connsiteY31" fmla="*/ 8401 h 10000"/>
              <a:gd name="connsiteX32" fmla="*/ 138 w 10000"/>
              <a:gd name="connsiteY32" fmla="*/ 8592 h 10000"/>
              <a:gd name="connsiteX33" fmla="*/ 214 w 10000"/>
              <a:gd name="connsiteY33" fmla="*/ 8773 h 10000"/>
              <a:gd name="connsiteX34" fmla="*/ 304 w 10000"/>
              <a:gd name="connsiteY34" fmla="*/ 8941 h 10000"/>
              <a:gd name="connsiteX35" fmla="*/ 401 w 10000"/>
              <a:gd name="connsiteY35" fmla="*/ 9100 h 10000"/>
              <a:gd name="connsiteX36" fmla="*/ 510 w 10000"/>
              <a:gd name="connsiteY36" fmla="*/ 9250 h 10000"/>
              <a:gd name="connsiteX37" fmla="*/ 630 w 10000"/>
              <a:gd name="connsiteY37" fmla="*/ 9389 h 10000"/>
              <a:gd name="connsiteX38" fmla="*/ 754 w 10000"/>
              <a:gd name="connsiteY38" fmla="*/ 9518 h 10000"/>
              <a:gd name="connsiteX39" fmla="*/ 886 w 10000"/>
              <a:gd name="connsiteY39" fmla="*/ 9628 h 10000"/>
              <a:gd name="connsiteX40" fmla="*/ 1019 w 10000"/>
              <a:gd name="connsiteY40" fmla="*/ 9727 h 10000"/>
              <a:gd name="connsiteX41" fmla="*/ 1157 w 10000"/>
              <a:gd name="connsiteY41" fmla="*/ 9813 h 10000"/>
              <a:gd name="connsiteX42" fmla="*/ 1294 w 10000"/>
              <a:gd name="connsiteY42" fmla="*/ 9884 h 10000"/>
              <a:gd name="connsiteX43" fmla="*/ 1434 w 10000"/>
              <a:gd name="connsiteY43" fmla="*/ 9939 h 10000"/>
              <a:gd name="connsiteX44" fmla="*/ 1571 w 10000"/>
              <a:gd name="connsiteY44" fmla="*/ 9975 h 10000"/>
              <a:gd name="connsiteX45" fmla="*/ 1705 w 10000"/>
              <a:gd name="connsiteY45" fmla="*/ 9999 h 10000"/>
              <a:gd name="connsiteX46" fmla="*/ 1769 w 10000"/>
              <a:gd name="connsiteY46" fmla="*/ 10000 h 10000"/>
              <a:gd name="connsiteX47" fmla="*/ 1844 w 10000"/>
              <a:gd name="connsiteY47" fmla="*/ 9999 h 10000"/>
              <a:gd name="connsiteX48" fmla="*/ 1992 w 10000"/>
              <a:gd name="connsiteY48" fmla="*/ 9974 h 10000"/>
              <a:gd name="connsiteX49" fmla="*/ 2129 w 10000"/>
              <a:gd name="connsiteY49" fmla="*/ 9923 h 10000"/>
              <a:gd name="connsiteX50" fmla="*/ 2263 w 10000"/>
              <a:gd name="connsiteY50" fmla="*/ 9844 h 10000"/>
              <a:gd name="connsiteX51" fmla="*/ 2382 w 10000"/>
              <a:gd name="connsiteY51" fmla="*/ 9741 h 10000"/>
              <a:gd name="connsiteX52" fmla="*/ 2491 w 10000"/>
              <a:gd name="connsiteY52" fmla="*/ 9606 h 10000"/>
              <a:gd name="connsiteX53" fmla="*/ 2561 w 10000"/>
              <a:gd name="connsiteY53" fmla="*/ 9490 h 10000"/>
              <a:gd name="connsiteX54" fmla="*/ 2602 w 10000"/>
              <a:gd name="connsiteY54" fmla="*/ 9404 h 10000"/>
              <a:gd name="connsiteX55" fmla="*/ 2639 w 10000"/>
              <a:gd name="connsiteY55" fmla="*/ 9312 h 10000"/>
              <a:gd name="connsiteX56" fmla="*/ 2674 w 10000"/>
              <a:gd name="connsiteY56" fmla="*/ 9213 h 10000"/>
              <a:gd name="connsiteX57" fmla="*/ 2687 w 10000"/>
              <a:gd name="connsiteY57" fmla="*/ 9159 h 10000"/>
              <a:gd name="connsiteX58" fmla="*/ 2706 w 10000"/>
              <a:gd name="connsiteY58" fmla="*/ 9076 h 10000"/>
              <a:gd name="connsiteX59" fmla="*/ 2736 w 10000"/>
              <a:gd name="connsiteY59" fmla="*/ 8911 h 10000"/>
              <a:gd name="connsiteX60" fmla="*/ 2750 w 10000"/>
              <a:gd name="connsiteY60" fmla="*/ 8757 h 10000"/>
              <a:gd name="connsiteX61" fmla="*/ 2754 w 10000"/>
              <a:gd name="connsiteY61" fmla="*/ 8606 h 10000"/>
              <a:gd name="connsiteX62" fmla="*/ 2746 w 10000"/>
              <a:gd name="connsiteY62" fmla="*/ 8462 h 10000"/>
              <a:gd name="connsiteX63" fmla="*/ 2727 w 10000"/>
              <a:gd name="connsiteY63" fmla="*/ 8322 h 10000"/>
              <a:gd name="connsiteX64" fmla="*/ 2700 w 10000"/>
              <a:gd name="connsiteY64" fmla="*/ 8183 h 10000"/>
              <a:gd name="connsiteX65" fmla="*/ 2665 w 10000"/>
              <a:gd name="connsiteY65" fmla="*/ 8051 h 10000"/>
              <a:gd name="connsiteX66" fmla="*/ 2600 w 10000"/>
              <a:gd name="connsiteY66" fmla="*/ 7855 h 10000"/>
              <a:gd name="connsiteX67" fmla="*/ 2496 w 10000"/>
              <a:gd name="connsiteY67" fmla="*/ 7598 h 10000"/>
              <a:gd name="connsiteX68" fmla="*/ 2319 w 10000"/>
              <a:gd name="connsiteY68" fmla="*/ 7218 h 10000"/>
              <a:gd name="connsiteX69" fmla="*/ 2199 w 10000"/>
              <a:gd name="connsiteY69" fmla="*/ 6951 h 10000"/>
              <a:gd name="connsiteX70" fmla="*/ 2032 w 10000"/>
              <a:gd name="connsiteY70" fmla="*/ 6592 h 10000"/>
              <a:gd name="connsiteX71" fmla="*/ 1728 w 10000"/>
              <a:gd name="connsiteY71" fmla="*/ 5935 h 10000"/>
              <a:gd name="connsiteX72" fmla="*/ 1579 w 10000"/>
              <a:gd name="connsiteY72" fmla="*/ 5579 h 10000"/>
              <a:gd name="connsiteX73" fmla="*/ 1484 w 10000"/>
              <a:gd name="connsiteY73" fmla="*/ 5336 h 10000"/>
              <a:gd name="connsiteX74" fmla="*/ 1399 w 10000"/>
              <a:gd name="connsiteY74" fmla="*/ 5090 h 10000"/>
              <a:gd name="connsiteX75" fmla="*/ 1327 w 10000"/>
              <a:gd name="connsiteY75" fmla="*/ 4843 h 10000"/>
              <a:gd name="connsiteX76" fmla="*/ 1272 w 10000"/>
              <a:gd name="connsiteY76" fmla="*/ 4593 h 10000"/>
              <a:gd name="connsiteX77" fmla="*/ 1232 w 10000"/>
              <a:gd name="connsiteY77" fmla="*/ 4346 h 10000"/>
              <a:gd name="connsiteX78" fmla="*/ 1213 w 10000"/>
              <a:gd name="connsiteY78" fmla="*/ 4105 h 10000"/>
              <a:gd name="connsiteX79" fmla="*/ 1216 w 10000"/>
              <a:gd name="connsiteY79" fmla="*/ 3926 h 10000"/>
              <a:gd name="connsiteX80" fmla="*/ 1225 w 10000"/>
              <a:gd name="connsiteY80" fmla="*/ 3812 h 10000"/>
              <a:gd name="connsiteX81" fmla="*/ 1241 w 10000"/>
              <a:gd name="connsiteY81" fmla="*/ 3697 h 10000"/>
              <a:gd name="connsiteX82" fmla="*/ 1267 w 10000"/>
              <a:gd name="connsiteY82" fmla="*/ 3586 h 10000"/>
              <a:gd name="connsiteX83" fmla="*/ 1296 w 10000"/>
              <a:gd name="connsiteY83" fmla="*/ 3474 h 10000"/>
              <a:gd name="connsiteX84" fmla="*/ 1337 w 10000"/>
              <a:gd name="connsiteY84" fmla="*/ 3368 h 10000"/>
              <a:gd name="connsiteX85" fmla="*/ 1359 w 10000"/>
              <a:gd name="connsiteY85" fmla="*/ 3317 h 10000"/>
              <a:gd name="connsiteX86" fmla="*/ 1392 w 10000"/>
              <a:gd name="connsiteY86" fmla="*/ 3243 h 10000"/>
              <a:gd name="connsiteX87" fmla="*/ 1470 w 10000"/>
              <a:gd name="connsiteY87" fmla="*/ 3119 h 10000"/>
              <a:gd name="connsiteX88" fmla="*/ 1560 w 10000"/>
              <a:gd name="connsiteY88" fmla="*/ 3008 h 10000"/>
              <a:gd name="connsiteX89" fmla="*/ 1657 w 10000"/>
              <a:gd name="connsiteY89" fmla="*/ 2919 h 10000"/>
              <a:gd name="connsiteX90" fmla="*/ 1762 w 10000"/>
              <a:gd name="connsiteY90" fmla="*/ 2844 h 10000"/>
              <a:gd name="connsiteX91" fmla="*/ 1874 w 10000"/>
              <a:gd name="connsiteY91" fmla="*/ 2783 h 10000"/>
              <a:gd name="connsiteX92" fmla="*/ 1992 w 10000"/>
              <a:gd name="connsiteY92" fmla="*/ 2742 h 10000"/>
              <a:gd name="connsiteX93" fmla="*/ 2110 w 10000"/>
              <a:gd name="connsiteY93" fmla="*/ 2711 h 10000"/>
              <a:gd name="connsiteX94" fmla="*/ 2234 w 10000"/>
              <a:gd name="connsiteY94" fmla="*/ 2694 h 10000"/>
              <a:gd name="connsiteX95" fmla="*/ 2359 w 10000"/>
              <a:gd name="connsiteY95" fmla="*/ 2689 h 10000"/>
              <a:gd name="connsiteX96" fmla="*/ 2485 w 10000"/>
              <a:gd name="connsiteY96" fmla="*/ 2695 h 10000"/>
              <a:gd name="connsiteX97" fmla="*/ 2607 w 10000"/>
              <a:gd name="connsiteY97" fmla="*/ 2713 h 10000"/>
              <a:gd name="connsiteX98" fmla="*/ 2727 w 10000"/>
              <a:gd name="connsiteY98" fmla="*/ 2742 h 10000"/>
              <a:gd name="connsiteX99" fmla="*/ 2844 w 10000"/>
              <a:gd name="connsiteY99" fmla="*/ 2777 h 10000"/>
              <a:gd name="connsiteX100" fmla="*/ 2957 w 10000"/>
              <a:gd name="connsiteY100" fmla="*/ 2822 h 10000"/>
              <a:gd name="connsiteX101" fmla="*/ 3061 w 10000"/>
              <a:gd name="connsiteY101" fmla="*/ 2876 h 10000"/>
              <a:gd name="connsiteX102" fmla="*/ 3113 w 10000"/>
              <a:gd name="connsiteY102" fmla="*/ 2905 h 10000"/>
              <a:gd name="connsiteX103" fmla="*/ 3168 w 10000"/>
              <a:gd name="connsiteY103" fmla="*/ 2939 h 10000"/>
              <a:gd name="connsiteX104" fmla="*/ 3282 w 10000"/>
              <a:gd name="connsiteY104" fmla="*/ 3020 h 10000"/>
              <a:gd name="connsiteX105" fmla="*/ 3389 w 10000"/>
              <a:gd name="connsiteY105" fmla="*/ 3108 h 10000"/>
              <a:gd name="connsiteX106" fmla="*/ 3495 w 10000"/>
              <a:gd name="connsiteY106" fmla="*/ 3203 h 10000"/>
              <a:gd name="connsiteX107" fmla="*/ 3648 w 10000"/>
              <a:gd name="connsiteY107" fmla="*/ 3364 h 10000"/>
              <a:gd name="connsiteX108" fmla="*/ 3842 w 10000"/>
              <a:gd name="connsiteY108" fmla="*/ 3602 h 10000"/>
              <a:gd name="connsiteX109" fmla="*/ 4016 w 10000"/>
              <a:gd name="connsiteY109" fmla="*/ 3864 h 10000"/>
              <a:gd name="connsiteX110" fmla="*/ 4176 w 10000"/>
              <a:gd name="connsiteY110" fmla="*/ 4148 h 10000"/>
              <a:gd name="connsiteX111" fmla="*/ 4321 w 10000"/>
              <a:gd name="connsiteY111" fmla="*/ 4450 h 10000"/>
              <a:gd name="connsiteX112" fmla="*/ 4442 w 10000"/>
              <a:gd name="connsiteY112" fmla="*/ 4763 h 10000"/>
              <a:gd name="connsiteX113" fmla="*/ 4494 w 10000"/>
              <a:gd name="connsiteY113" fmla="*/ 4928 h 10000"/>
              <a:gd name="connsiteX114" fmla="*/ 4534 w 10000"/>
              <a:gd name="connsiteY114" fmla="*/ 5048 h 10000"/>
              <a:gd name="connsiteX115" fmla="*/ 4599 w 10000"/>
              <a:gd name="connsiteY115" fmla="*/ 5296 h 10000"/>
              <a:gd name="connsiteX116" fmla="*/ 4653 w 10000"/>
              <a:gd name="connsiteY116" fmla="*/ 5547 h 10000"/>
              <a:gd name="connsiteX117" fmla="*/ 4697 w 10000"/>
              <a:gd name="connsiteY117" fmla="*/ 5800 h 10000"/>
              <a:gd name="connsiteX118" fmla="*/ 4756 w 10000"/>
              <a:gd name="connsiteY118" fmla="*/ 6184 h 10000"/>
              <a:gd name="connsiteX119" fmla="*/ 4829 w 10000"/>
              <a:gd name="connsiteY119" fmla="*/ 6698 h 10000"/>
              <a:gd name="connsiteX120" fmla="*/ 4888 w 10000"/>
              <a:gd name="connsiteY120" fmla="*/ 7078 h 10000"/>
              <a:gd name="connsiteX121" fmla="*/ 4933 w 10000"/>
              <a:gd name="connsiteY121" fmla="*/ 7328 h 10000"/>
              <a:gd name="connsiteX122" fmla="*/ 4988 w 10000"/>
              <a:gd name="connsiteY122" fmla="*/ 7573 h 10000"/>
              <a:gd name="connsiteX123" fmla="*/ 5052 w 10000"/>
              <a:gd name="connsiteY123" fmla="*/ 7816 h 10000"/>
              <a:gd name="connsiteX124" fmla="*/ 5128 w 10000"/>
              <a:gd name="connsiteY124" fmla="*/ 8050 h 10000"/>
              <a:gd name="connsiteX125" fmla="*/ 5218 w 10000"/>
              <a:gd name="connsiteY125" fmla="*/ 8273 h 10000"/>
              <a:gd name="connsiteX126" fmla="*/ 5328 w 10000"/>
              <a:gd name="connsiteY126" fmla="*/ 8493 h 10000"/>
              <a:gd name="connsiteX127" fmla="*/ 5455 w 10000"/>
              <a:gd name="connsiteY127" fmla="*/ 8701 h 10000"/>
              <a:gd name="connsiteX128" fmla="*/ 5527 w 10000"/>
              <a:gd name="connsiteY128" fmla="*/ 8800 h 10000"/>
              <a:gd name="connsiteX129" fmla="*/ 5558 w 10000"/>
              <a:gd name="connsiteY129" fmla="*/ 8842 h 10000"/>
              <a:gd name="connsiteX130" fmla="*/ 5626 w 10000"/>
              <a:gd name="connsiteY130" fmla="*/ 8916 h 10000"/>
              <a:gd name="connsiteX131" fmla="*/ 5693 w 10000"/>
              <a:gd name="connsiteY131" fmla="*/ 8981 h 10000"/>
              <a:gd name="connsiteX132" fmla="*/ 5762 w 10000"/>
              <a:gd name="connsiteY132" fmla="*/ 9037 h 10000"/>
              <a:gd name="connsiteX133" fmla="*/ 5830 w 10000"/>
              <a:gd name="connsiteY133" fmla="*/ 9079 h 10000"/>
              <a:gd name="connsiteX134" fmla="*/ 5901 w 10000"/>
              <a:gd name="connsiteY134" fmla="*/ 9111 h 10000"/>
              <a:gd name="connsiteX135" fmla="*/ 5971 w 10000"/>
              <a:gd name="connsiteY135" fmla="*/ 9135 h 10000"/>
              <a:gd name="connsiteX136" fmla="*/ 6043 w 10000"/>
              <a:gd name="connsiteY136" fmla="*/ 9148 h 10000"/>
              <a:gd name="connsiteX137" fmla="*/ 6114 w 10000"/>
              <a:gd name="connsiteY137" fmla="*/ 9148 h 10000"/>
              <a:gd name="connsiteX138" fmla="*/ 6185 w 10000"/>
              <a:gd name="connsiteY138" fmla="*/ 9139 h 10000"/>
              <a:gd name="connsiteX139" fmla="*/ 6256 w 10000"/>
              <a:gd name="connsiteY139" fmla="*/ 9117 h 10000"/>
              <a:gd name="connsiteX140" fmla="*/ 6326 w 10000"/>
              <a:gd name="connsiteY140" fmla="*/ 9087 h 10000"/>
              <a:gd name="connsiteX141" fmla="*/ 6397 w 10000"/>
              <a:gd name="connsiteY141" fmla="*/ 9050 h 10000"/>
              <a:gd name="connsiteX142" fmla="*/ 6466 w 10000"/>
              <a:gd name="connsiteY142" fmla="*/ 8995 h 10000"/>
              <a:gd name="connsiteX143" fmla="*/ 6535 w 10000"/>
              <a:gd name="connsiteY143" fmla="*/ 8934 h 10000"/>
              <a:gd name="connsiteX144" fmla="*/ 6603 w 10000"/>
              <a:gd name="connsiteY144" fmla="*/ 8861 h 10000"/>
              <a:gd name="connsiteX145" fmla="*/ 6637 w 10000"/>
              <a:gd name="connsiteY145" fmla="*/ 8820 h 10000"/>
              <a:gd name="connsiteX146" fmla="*/ 6667 w 10000"/>
              <a:gd name="connsiteY146" fmla="*/ 8783 h 10000"/>
              <a:gd name="connsiteX147" fmla="*/ 6721 w 10000"/>
              <a:gd name="connsiteY147" fmla="*/ 8704 h 10000"/>
              <a:gd name="connsiteX148" fmla="*/ 6766 w 10000"/>
              <a:gd name="connsiteY148" fmla="*/ 8618 h 10000"/>
              <a:gd name="connsiteX149" fmla="*/ 6805 w 10000"/>
              <a:gd name="connsiteY149" fmla="*/ 8531 h 10000"/>
              <a:gd name="connsiteX150" fmla="*/ 6853 w 10000"/>
              <a:gd name="connsiteY150" fmla="*/ 8393 h 10000"/>
              <a:gd name="connsiteX151" fmla="*/ 6901 w 10000"/>
              <a:gd name="connsiteY151" fmla="*/ 8201 h 10000"/>
              <a:gd name="connsiteX152" fmla="*/ 6931 w 10000"/>
              <a:gd name="connsiteY152" fmla="*/ 8001 h 10000"/>
              <a:gd name="connsiteX153" fmla="*/ 6950 w 10000"/>
              <a:gd name="connsiteY153" fmla="*/ 7793 h 10000"/>
              <a:gd name="connsiteX154" fmla="*/ 6966 w 10000"/>
              <a:gd name="connsiteY154" fmla="*/ 7476 h 10000"/>
              <a:gd name="connsiteX155" fmla="*/ 6974 w 10000"/>
              <a:gd name="connsiteY155" fmla="*/ 7264 h 10000"/>
              <a:gd name="connsiteX156" fmla="*/ 6987 w 10000"/>
              <a:gd name="connsiteY156" fmla="*/ 6979 h 10000"/>
              <a:gd name="connsiteX157" fmla="*/ 7001 w 10000"/>
              <a:gd name="connsiteY157" fmla="*/ 6405 h 10000"/>
              <a:gd name="connsiteX158" fmla="*/ 7001 w 10000"/>
              <a:gd name="connsiteY158" fmla="*/ 5829 h 10000"/>
              <a:gd name="connsiteX159" fmla="*/ 6990 w 10000"/>
              <a:gd name="connsiteY159" fmla="*/ 5256 h 10000"/>
              <a:gd name="connsiteX160" fmla="*/ 6981 w 10000"/>
              <a:gd name="connsiteY160" fmla="*/ 4969 h 10000"/>
              <a:gd name="connsiteX161" fmla="*/ 6978 w 10000"/>
              <a:gd name="connsiteY161" fmla="*/ 4903 h 10000"/>
              <a:gd name="connsiteX162" fmla="*/ 6965 w 10000"/>
              <a:gd name="connsiteY162" fmla="*/ 4763 h 10000"/>
              <a:gd name="connsiteX163" fmla="*/ 6946 w 10000"/>
              <a:gd name="connsiteY163" fmla="*/ 4630 h 10000"/>
              <a:gd name="connsiteX164" fmla="*/ 6916 w 10000"/>
              <a:gd name="connsiteY164" fmla="*/ 4501 h 10000"/>
              <a:gd name="connsiteX165" fmla="*/ 6885 w 10000"/>
              <a:gd name="connsiteY165" fmla="*/ 4375 h 10000"/>
              <a:gd name="connsiteX166" fmla="*/ 6844 w 10000"/>
              <a:gd name="connsiteY166" fmla="*/ 4253 h 10000"/>
              <a:gd name="connsiteX167" fmla="*/ 6796 w 10000"/>
              <a:gd name="connsiteY167" fmla="*/ 4136 h 10000"/>
              <a:gd name="connsiteX168" fmla="*/ 6744 w 10000"/>
              <a:gd name="connsiteY168" fmla="*/ 4027 h 10000"/>
              <a:gd name="connsiteX169" fmla="*/ 6684 w 10000"/>
              <a:gd name="connsiteY169" fmla="*/ 3926 h 10000"/>
              <a:gd name="connsiteX170" fmla="*/ 6619 w 10000"/>
              <a:gd name="connsiteY170" fmla="*/ 3835 h 10000"/>
              <a:gd name="connsiteX171" fmla="*/ 6547 w 10000"/>
              <a:gd name="connsiteY171" fmla="*/ 3751 h 10000"/>
              <a:gd name="connsiteX172" fmla="*/ 6470 w 10000"/>
              <a:gd name="connsiteY172" fmla="*/ 3676 h 10000"/>
              <a:gd name="connsiteX173" fmla="*/ 6390 w 10000"/>
              <a:gd name="connsiteY173" fmla="*/ 3614 h 10000"/>
              <a:gd name="connsiteX174" fmla="*/ 6304 w 10000"/>
              <a:gd name="connsiteY174" fmla="*/ 3560 h 10000"/>
              <a:gd name="connsiteX175" fmla="*/ 6212 w 10000"/>
              <a:gd name="connsiteY175" fmla="*/ 3523 h 10000"/>
              <a:gd name="connsiteX176" fmla="*/ 6115 w 10000"/>
              <a:gd name="connsiteY176" fmla="*/ 3498 h 10000"/>
              <a:gd name="connsiteX177" fmla="*/ 6064 w 10000"/>
              <a:gd name="connsiteY177" fmla="*/ 3493 h 10000"/>
              <a:gd name="connsiteX178" fmla="*/ 6039 w 10000"/>
              <a:gd name="connsiteY178" fmla="*/ 3492 h 10000"/>
              <a:gd name="connsiteX179" fmla="*/ 5986 w 10000"/>
              <a:gd name="connsiteY179" fmla="*/ 3497 h 10000"/>
              <a:gd name="connsiteX180" fmla="*/ 5934 w 10000"/>
              <a:gd name="connsiteY180" fmla="*/ 3513 h 10000"/>
              <a:gd name="connsiteX181" fmla="*/ 5884 w 10000"/>
              <a:gd name="connsiteY181" fmla="*/ 3539 h 10000"/>
              <a:gd name="connsiteX182" fmla="*/ 5837 w 10000"/>
              <a:gd name="connsiteY182" fmla="*/ 3577 h 10000"/>
              <a:gd name="connsiteX183" fmla="*/ 5796 w 10000"/>
              <a:gd name="connsiteY183" fmla="*/ 3624 h 10000"/>
              <a:gd name="connsiteX184" fmla="*/ 5763 w 10000"/>
              <a:gd name="connsiteY184" fmla="*/ 3679 h 10000"/>
              <a:gd name="connsiteX185" fmla="*/ 5738 w 10000"/>
              <a:gd name="connsiteY185" fmla="*/ 3743 h 10000"/>
              <a:gd name="connsiteX186" fmla="*/ 5729 w 10000"/>
              <a:gd name="connsiteY186" fmla="*/ 3777 h 10000"/>
              <a:gd name="connsiteX187" fmla="*/ 5725 w 10000"/>
              <a:gd name="connsiteY187" fmla="*/ 3805 h 10000"/>
              <a:gd name="connsiteX188" fmla="*/ 5719 w 10000"/>
              <a:gd name="connsiteY188" fmla="*/ 3861 h 10000"/>
              <a:gd name="connsiteX189" fmla="*/ 5724 w 10000"/>
              <a:gd name="connsiteY189" fmla="*/ 3946 h 10000"/>
              <a:gd name="connsiteX190" fmla="*/ 5745 w 10000"/>
              <a:gd name="connsiteY190" fmla="*/ 4059 h 10000"/>
              <a:gd name="connsiteX191" fmla="*/ 5786 w 10000"/>
              <a:gd name="connsiteY191" fmla="*/ 4157 h 10000"/>
              <a:gd name="connsiteX192" fmla="*/ 5811 w 10000"/>
              <a:gd name="connsiteY192" fmla="*/ 4203 h 10000"/>
              <a:gd name="connsiteX193" fmla="*/ 5860 w 10000"/>
              <a:gd name="connsiteY193" fmla="*/ 4279 h 10000"/>
              <a:gd name="connsiteX194" fmla="*/ 5960 w 10000"/>
              <a:gd name="connsiteY194" fmla="*/ 4405 h 10000"/>
              <a:gd name="connsiteX195" fmla="*/ 6061 w 10000"/>
              <a:gd name="connsiteY195" fmla="*/ 4511 h 10000"/>
              <a:gd name="connsiteX196" fmla="*/ 6167 w 10000"/>
              <a:gd name="connsiteY196" fmla="*/ 4593 h 10000"/>
              <a:gd name="connsiteX197" fmla="*/ 6272 w 10000"/>
              <a:gd name="connsiteY197" fmla="*/ 4647 h 10000"/>
              <a:gd name="connsiteX198" fmla="*/ 6380 w 10000"/>
              <a:gd name="connsiteY198" fmla="*/ 4682 h 10000"/>
              <a:gd name="connsiteX199" fmla="*/ 6488 w 10000"/>
              <a:gd name="connsiteY199" fmla="*/ 4695 h 10000"/>
              <a:gd name="connsiteX200" fmla="*/ 6596 w 10000"/>
              <a:gd name="connsiteY200" fmla="*/ 4685 h 10000"/>
              <a:gd name="connsiteX201" fmla="*/ 6703 w 10000"/>
              <a:gd name="connsiteY201" fmla="*/ 4660 h 10000"/>
              <a:gd name="connsiteX202" fmla="*/ 6810 w 10000"/>
              <a:gd name="connsiteY202" fmla="*/ 4611 h 10000"/>
              <a:gd name="connsiteX203" fmla="*/ 6915 w 10000"/>
              <a:gd name="connsiteY203" fmla="*/ 4552 h 10000"/>
              <a:gd name="connsiteX204" fmla="*/ 7018 w 10000"/>
              <a:gd name="connsiteY204" fmla="*/ 4470 h 10000"/>
              <a:gd name="connsiteX205" fmla="*/ 7116 w 10000"/>
              <a:gd name="connsiteY205" fmla="*/ 4376 h 10000"/>
              <a:gd name="connsiteX206" fmla="*/ 7213 w 10000"/>
              <a:gd name="connsiteY206" fmla="*/ 4266 h 10000"/>
              <a:gd name="connsiteX207" fmla="*/ 7306 w 10000"/>
              <a:gd name="connsiteY207" fmla="*/ 4146 h 10000"/>
              <a:gd name="connsiteX208" fmla="*/ 7391 w 10000"/>
              <a:gd name="connsiteY208" fmla="*/ 4011 h 10000"/>
              <a:gd name="connsiteX209" fmla="*/ 7433 w 10000"/>
              <a:gd name="connsiteY209" fmla="*/ 3940 h 10000"/>
              <a:gd name="connsiteX210" fmla="*/ 7506 w 10000"/>
              <a:gd name="connsiteY210" fmla="*/ 3806 h 10000"/>
              <a:gd name="connsiteX211" fmla="*/ 7640 w 10000"/>
              <a:gd name="connsiteY211" fmla="*/ 3526 h 10000"/>
              <a:gd name="connsiteX212" fmla="*/ 7754 w 10000"/>
              <a:gd name="connsiteY212" fmla="*/ 3225 h 10000"/>
              <a:gd name="connsiteX213" fmla="*/ 7825 w 10000"/>
              <a:gd name="connsiteY213" fmla="*/ 2990 h 10000"/>
              <a:gd name="connsiteX214" fmla="*/ 7868 w 10000"/>
              <a:gd name="connsiteY214" fmla="*/ 2831 h 10000"/>
              <a:gd name="connsiteX215" fmla="*/ 7900 w 10000"/>
              <a:gd name="connsiteY215" fmla="*/ 2668 h 10000"/>
              <a:gd name="connsiteX216" fmla="*/ 7931 w 10000"/>
              <a:gd name="connsiteY216" fmla="*/ 2499 h 10000"/>
              <a:gd name="connsiteX217" fmla="*/ 7952 w 10000"/>
              <a:gd name="connsiteY217" fmla="*/ 2336 h 10000"/>
              <a:gd name="connsiteX218" fmla="*/ 7965 w 10000"/>
              <a:gd name="connsiteY218" fmla="*/ 2167 h 10000"/>
              <a:gd name="connsiteX219" fmla="*/ 7973 w 10000"/>
              <a:gd name="connsiteY219" fmla="*/ 1999 h 10000"/>
              <a:gd name="connsiteX220" fmla="*/ 7971 w 10000"/>
              <a:gd name="connsiteY220" fmla="*/ 1829 h 10000"/>
              <a:gd name="connsiteX221" fmla="*/ 7963 w 10000"/>
              <a:gd name="connsiteY221" fmla="*/ 1659 h 10000"/>
              <a:gd name="connsiteX222" fmla="*/ 7949 w 10000"/>
              <a:gd name="connsiteY222" fmla="*/ 1488 h 10000"/>
              <a:gd name="connsiteX223" fmla="*/ 7937 w 10000"/>
              <a:gd name="connsiteY223" fmla="*/ 1404 h 10000"/>
              <a:gd name="connsiteX224" fmla="*/ 7916 w 10000"/>
              <a:gd name="connsiteY224" fmla="*/ 1289 h 10000"/>
              <a:gd name="connsiteX225" fmla="*/ 7892 w 10000"/>
              <a:gd name="connsiteY225" fmla="*/ 1098 h 10000"/>
              <a:gd name="connsiteX226" fmla="*/ 7883 w 10000"/>
              <a:gd name="connsiteY226" fmla="*/ 969 h 10000"/>
              <a:gd name="connsiteX227" fmla="*/ 7885 w 10000"/>
              <a:gd name="connsiteY227" fmla="*/ 845 h 10000"/>
              <a:gd name="connsiteX228" fmla="*/ 7903 w 10000"/>
              <a:gd name="connsiteY228" fmla="*/ 727 h 10000"/>
              <a:gd name="connsiteX229" fmla="*/ 7934 w 10000"/>
              <a:gd name="connsiteY229" fmla="*/ 649 h 10000"/>
              <a:gd name="connsiteX230" fmla="*/ 7958 w 10000"/>
              <a:gd name="connsiteY230" fmla="*/ 601 h 10000"/>
              <a:gd name="connsiteX231" fmla="*/ 7992 w 10000"/>
              <a:gd name="connsiteY231" fmla="*/ 558 h 10000"/>
              <a:gd name="connsiteX232" fmla="*/ 8030 w 10000"/>
              <a:gd name="connsiteY232" fmla="*/ 522 h 10000"/>
              <a:gd name="connsiteX233" fmla="*/ 8050 w 10000"/>
              <a:gd name="connsiteY233" fmla="*/ 507 h 10000"/>
              <a:gd name="connsiteX234" fmla="*/ 8088 w 10000"/>
              <a:gd name="connsiteY234" fmla="*/ 485 h 10000"/>
              <a:gd name="connsiteX235" fmla="*/ 8159 w 10000"/>
              <a:gd name="connsiteY235" fmla="*/ 470 h 10000"/>
              <a:gd name="connsiteX236" fmla="*/ 8229 w 10000"/>
              <a:gd name="connsiteY236" fmla="*/ 479 h 10000"/>
              <a:gd name="connsiteX237" fmla="*/ 8301 w 10000"/>
              <a:gd name="connsiteY237" fmla="*/ 515 h 10000"/>
              <a:gd name="connsiteX238" fmla="*/ 8370 w 10000"/>
              <a:gd name="connsiteY238" fmla="*/ 564 h 10000"/>
              <a:gd name="connsiteX239" fmla="*/ 8433 w 10000"/>
              <a:gd name="connsiteY239" fmla="*/ 629 h 10000"/>
              <a:gd name="connsiteX240" fmla="*/ 8490 w 10000"/>
              <a:gd name="connsiteY240" fmla="*/ 704 h 10000"/>
              <a:gd name="connsiteX241" fmla="*/ 8538 w 10000"/>
              <a:gd name="connsiteY241" fmla="*/ 780 h 10000"/>
              <a:gd name="connsiteX242" fmla="*/ 8559 w 10000"/>
              <a:gd name="connsiteY242" fmla="*/ 818 h 10000"/>
              <a:gd name="connsiteX243" fmla="*/ 8645 w 10000"/>
              <a:gd name="connsiteY243" fmla="*/ 1003 h 10000"/>
              <a:gd name="connsiteX244" fmla="*/ 8792 w 10000"/>
              <a:gd name="connsiteY244" fmla="*/ 1307 h 10000"/>
              <a:gd name="connsiteX245" fmla="*/ 8868 w 10000"/>
              <a:gd name="connsiteY245" fmla="*/ 1441 h 10000"/>
              <a:gd name="connsiteX246" fmla="*/ 8925 w 10000"/>
              <a:gd name="connsiteY246" fmla="*/ 1521 h 10000"/>
              <a:gd name="connsiteX247" fmla="*/ 8982 w 10000"/>
              <a:gd name="connsiteY247" fmla="*/ 1592 h 10000"/>
              <a:gd name="connsiteX248" fmla="*/ 9039 w 10000"/>
              <a:gd name="connsiteY248" fmla="*/ 1642 h 10000"/>
              <a:gd name="connsiteX249" fmla="*/ 9103 w 10000"/>
              <a:gd name="connsiteY249" fmla="*/ 1676 h 10000"/>
              <a:gd name="connsiteX250" fmla="*/ 9168 w 10000"/>
              <a:gd name="connsiteY250" fmla="*/ 1690 h 10000"/>
              <a:gd name="connsiteX251" fmla="*/ 9236 w 10000"/>
              <a:gd name="connsiteY251" fmla="*/ 1681 h 10000"/>
              <a:gd name="connsiteX252" fmla="*/ 9308 w 10000"/>
              <a:gd name="connsiteY252" fmla="*/ 1647 h 10000"/>
              <a:gd name="connsiteX253" fmla="*/ 9384 w 10000"/>
              <a:gd name="connsiteY253" fmla="*/ 1583 h 10000"/>
              <a:gd name="connsiteX254" fmla="*/ 9463 w 10000"/>
              <a:gd name="connsiteY254" fmla="*/ 1486 h 10000"/>
              <a:gd name="connsiteX255" fmla="*/ 9504 w 10000"/>
              <a:gd name="connsiteY255" fmla="*/ 1425 h 10000"/>
              <a:gd name="connsiteX256" fmla="*/ 9544 w 10000"/>
              <a:gd name="connsiteY256" fmla="*/ 1356 h 10000"/>
              <a:gd name="connsiteX257" fmla="*/ 9614 w 10000"/>
              <a:gd name="connsiteY257" fmla="*/ 1210 h 10000"/>
              <a:gd name="connsiteX258" fmla="*/ 9672 w 10000"/>
              <a:gd name="connsiteY258" fmla="*/ 1047 h 10000"/>
              <a:gd name="connsiteX259" fmla="*/ 9722 w 10000"/>
              <a:gd name="connsiteY259" fmla="*/ 880 h 10000"/>
              <a:gd name="connsiteX260" fmla="*/ 9743 w 10000"/>
              <a:gd name="connsiteY260" fmla="*/ 796 h 10000"/>
              <a:gd name="connsiteX261" fmla="*/ 9795 w 10000"/>
              <a:gd name="connsiteY261" fmla="*/ 595 h 10000"/>
              <a:gd name="connsiteX262" fmla="*/ 9884 w 10000"/>
              <a:gd name="connsiteY262" fmla="*/ 283 h 10000"/>
              <a:gd name="connsiteX263" fmla="*/ 9955 w 10000"/>
              <a:gd name="connsiteY263" fmla="*/ 89 h 10000"/>
              <a:gd name="connsiteX264" fmla="*/ 10000 w 10000"/>
              <a:gd name="connsiteY264" fmla="*/ 0 h 10000"/>
              <a:gd name="connsiteX0" fmla="*/ 846 w 10000"/>
              <a:gd name="connsiteY0" fmla="*/ 9262 h 10000"/>
              <a:gd name="connsiteX1" fmla="*/ 905 w 10000"/>
              <a:gd name="connsiteY1" fmla="*/ 9038 h 10000"/>
              <a:gd name="connsiteX2" fmla="*/ 926 w 10000"/>
              <a:gd name="connsiteY2" fmla="*/ 8920 h 10000"/>
              <a:gd name="connsiteX3" fmla="*/ 942 w 10000"/>
              <a:gd name="connsiteY3" fmla="*/ 8824 h 10000"/>
              <a:gd name="connsiteX4" fmla="*/ 958 w 10000"/>
              <a:gd name="connsiteY4" fmla="*/ 8630 h 10000"/>
              <a:gd name="connsiteX5" fmla="*/ 961 w 10000"/>
              <a:gd name="connsiteY5" fmla="*/ 8440 h 10000"/>
              <a:gd name="connsiteX6" fmla="*/ 944 w 10000"/>
              <a:gd name="connsiteY6" fmla="*/ 8247 h 10000"/>
              <a:gd name="connsiteX7" fmla="*/ 912 w 10000"/>
              <a:gd name="connsiteY7" fmla="*/ 8062 h 10000"/>
              <a:gd name="connsiteX8" fmla="*/ 861 w 10000"/>
              <a:gd name="connsiteY8" fmla="*/ 7883 h 10000"/>
              <a:gd name="connsiteX9" fmla="*/ 795 w 10000"/>
              <a:gd name="connsiteY9" fmla="*/ 7718 h 10000"/>
              <a:gd name="connsiteX10" fmla="*/ 709 w 10000"/>
              <a:gd name="connsiteY10" fmla="*/ 7561 h 10000"/>
              <a:gd name="connsiteX11" fmla="*/ 657 w 10000"/>
              <a:gd name="connsiteY11" fmla="*/ 7487 h 10000"/>
              <a:gd name="connsiteX12" fmla="*/ 625 w 10000"/>
              <a:gd name="connsiteY12" fmla="*/ 7446 h 10000"/>
              <a:gd name="connsiteX13" fmla="*/ 557 w 10000"/>
              <a:gd name="connsiteY13" fmla="*/ 7379 h 10000"/>
              <a:gd name="connsiteX14" fmla="*/ 492 w 10000"/>
              <a:gd name="connsiteY14" fmla="*/ 7330 h 10000"/>
              <a:gd name="connsiteX15" fmla="*/ 427 w 10000"/>
              <a:gd name="connsiteY15" fmla="*/ 7301 h 10000"/>
              <a:gd name="connsiteX16" fmla="*/ 365 w 10000"/>
              <a:gd name="connsiteY16" fmla="*/ 7290 h 10000"/>
              <a:gd name="connsiteX17" fmla="*/ 304 w 10000"/>
              <a:gd name="connsiteY17" fmla="*/ 7295 h 10000"/>
              <a:gd name="connsiteX18" fmla="*/ 245 w 10000"/>
              <a:gd name="connsiteY18" fmla="*/ 7315 h 10000"/>
              <a:gd name="connsiteX19" fmla="*/ 191 w 10000"/>
              <a:gd name="connsiteY19" fmla="*/ 7350 h 10000"/>
              <a:gd name="connsiteX20" fmla="*/ 144 w 10000"/>
              <a:gd name="connsiteY20" fmla="*/ 7397 h 10000"/>
              <a:gd name="connsiteX21" fmla="*/ 101 w 10000"/>
              <a:gd name="connsiteY21" fmla="*/ 7461 h 10000"/>
              <a:gd name="connsiteX22" fmla="*/ 66 w 10000"/>
              <a:gd name="connsiteY22" fmla="*/ 7537 h 10000"/>
              <a:gd name="connsiteX23" fmla="*/ 35 w 10000"/>
              <a:gd name="connsiteY23" fmla="*/ 7622 h 10000"/>
              <a:gd name="connsiteX24" fmla="*/ 16 w 10000"/>
              <a:gd name="connsiteY24" fmla="*/ 7718 h 10000"/>
              <a:gd name="connsiteX25" fmla="*/ 3 w 10000"/>
              <a:gd name="connsiteY25" fmla="*/ 7819 h 10000"/>
              <a:gd name="connsiteX26" fmla="*/ 0 w 10000"/>
              <a:gd name="connsiteY26" fmla="*/ 7929 h 10000"/>
              <a:gd name="connsiteX27" fmla="*/ 7 w 10000"/>
              <a:gd name="connsiteY27" fmla="*/ 8045 h 10000"/>
              <a:gd name="connsiteX28" fmla="*/ 14 w 10000"/>
              <a:gd name="connsiteY28" fmla="*/ 8104 h 10000"/>
              <a:gd name="connsiteX29" fmla="*/ 29 w 10000"/>
              <a:gd name="connsiteY29" fmla="*/ 8207 h 10000"/>
              <a:gd name="connsiteX30" fmla="*/ 76 w 10000"/>
              <a:gd name="connsiteY30" fmla="*/ 8401 h 10000"/>
              <a:gd name="connsiteX31" fmla="*/ 138 w 10000"/>
              <a:gd name="connsiteY31" fmla="*/ 8592 h 10000"/>
              <a:gd name="connsiteX32" fmla="*/ 214 w 10000"/>
              <a:gd name="connsiteY32" fmla="*/ 8773 h 10000"/>
              <a:gd name="connsiteX33" fmla="*/ 304 w 10000"/>
              <a:gd name="connsiteY33" fmla="*/ 8941 h 10000"/>
              <a:gd name="connsiteX34" fmla="*/ 401 w 10000"/>
              <a:gd name="connsiteY34" fmla="*/ 9100 h 10000"/>
              <a:gd name="connsiteX35" fmla="*/ 510 w 10000"/>
              <a:gd name="connsiteY35" fmla="*/ 9250 h 10000"/>
              <a:gd name="connsiteX36" fmla="*/ 630 w 10000"/>
              <a:gd name="connsiteY36" fmla="*/ 9389 h 10000"/>
              <a:gd name="connsiteX37" fmla="*/ 754 w 10000"/>
              <a:gd name="connsiteY37" fmla="*/ 9518 h 10000"/>
              <a:gd name="connsiteX38" fmla="*/ 886 w 10000"/>
              <a:gd name="connsiteY38" fmla="*/ 9628 h 10000"/>
              <a:gd name="connsiteX39" fmla="*/ 1019 w 10000"/>
              <a:gd name="connsiteY39" fmla="*/ 9727 h 10000"/>
              <a:gd name="connsiteX40" fmla="*/ 1157 w 10000"/>
              <a:gd name="connsiteY40" fmla="*/ 9813 h 10000"/>
              <a:gd name="connsiteX41" fmla="*/ 1294 w 10000"/>
              <a:gd name="connsiteY41" fmla="*/ 9884 h 10000"/>
              <a:gd name="connsiteX42" fmla="*/ 1434 w 10000"/>
              <a:gd name="connsiteY42" fmla="*/ 9939 h 10000"/>
              <a:gd name="connsiteX43" fmla="*/ 1571 w 10000"/>
              <a:gd name="connsiteY43" fmla="*/ 9975 h 10000"/>
              <a:gd name="connsiteX44" fmla="*/ 1705 w 10000"/>
              <a:gd name="connsiteY44" fmla="*/ 9999 h 10000"/>
              <a:gd name="connsiteX45" fmla="*/ 1769 w 10000"/>
              <a:gd name="connsiteY45" fmla="*/ 10000 h 10000"/>
              <a:gd name="connsiteX46" fmla="*/ 1844 w 10000"/>
              <a:gd name="connsiteY46" fmla="*/ 9999 h 10000"/>
              <a:gd name="connsiteX47" fmla="*/ 1992 w 10000"/>
              <a:gd name="connsiteY47" fmla="*/ 9974 h 10000"/>
              <a:gd name="connsiteX48" fmla="*/ 2129 w 10000"/>
              <a:gd name="connsiteY48" fmla="*/ 9923 h 10000"/>
              <a:gd name="connsiteX49" fmla="*/ 2263 w 10000"/>
              <a:gd name="connsiteY49" fmla="*/ 9844 h 10000"/>
              <a:gd name="connsiteX50" fmla="*/ 2382 w 10000"/>
              <a:gd name="connsiteY50" fmla="*/ 9741 h 10000"/>
              <a:gd name="connsiteX51" fmla="*/ 2491 w 10000"/>
              <a:gd name="connsiteY51" fmla="*/ 9606 h 10000"/>
              <a:gd name="connsiteX52" fmla="*/ 2561 w 10000"/>
              <a:gd name="connsiteY52" fmla="*/ 9490 h 10000"/>
              <a:gd name="connsiteX53" fmla="*/ 2602 w 10000"/>
              <a:gd name="connsiteY53" fmla="*/ 9404 h 10000"/>
              <a:gd name="connsiteX54" fmla="*/ 2639 w 10000"/>
              <a:gd name="connsiteY54" fmla="*/ 9312 h 10000"/>
              <a:gd name="connsiteX55" fmla="*/ 2674 w 10000"/>
              <a:gd name="connsiteY55" fmla="*/ 9213 h 10000"/>
              <a:gd name="connsiteX56" fmla="*/ 2687 w 10000"/>
              <a:gd name="connsiteY56" fmla="*/ 9159 h 10000"/>
              <a:gd name="connsiteX57" fmla="*/ 2706 w 10000"/>
              <a:gd name="connsiteY57" fmla="*/ 9076 h 10000"/>
              <a:gd name="connsiteX58" fmla="*/ 2736 w 10000"/>
              <a:gd name="connsiteY58" fmla="*/ 8911 h 10000"/>
              <a:gd name="connsiteX59" fmla="*/ 2750 w 10000"/>
              <a:gd name="connsiteY59" fmla="*/ 8757 h 10000"/>
              <a:gd name="connsiteX60" fmla="*/ 2754 w 10000"/>
              <a:gd name="connsiteY60" fmla="*/ 8606 h 10000"/>
              <a:gd name="connsiteX61" fmla="*/ 2746 w 10000"/>
              <a:gd name="connsiteY61" fmla="*/ 8462 h 10000"/>
              <a:gd name="connsiteX62" fmla="*/ 2727 w 10000"/>
              <a:gd name="connsiteY62" fmla="*/ 8322 h 10000"/>
              <a:gd name="connsiteX63" fmla="*/ 2700 w 10000"/>
              <a:gd name="connsiteY63" fmla="*/ 8183 h 10000"/>
              <a:gd name="connsiteX64" fmla="*/ 2665 w 10000"/>
              <a:gd name="connsiteY64" fmla="*/ 8051 h 10000"/>
              <a:gd name="connsiteX65" fmla="*/ 2600 w 10000"/>
              <a:gd name="connsiteY65" fmla="*/ 7855 h 10000"/>
              <a:gd name="connsiteX66" fmla="*/ 2496 w 10000"/>
              <a:gd name="connsiteY66" fmla="*/ 7598 h 10000"/>
              <a:gd name="connsiteX67" fmla="*/ 2319 w 10000"/>
              <a:gd name="connsiteY67" fmla="*/ 7218 h 10000"/>
              <a:gd name="connsiteX68" fmla="*/ 2199 w 10000"/>
              <a:gd name="connsiteY68" fmla="*/ 6951 h 10000"/>
              <a:gd name="connsiteX69" fmla="*/ 2032 w 10000"/>
              <a:gd name="connsiteY69" fmla="*/ 6592 h 10000"/>
              <a:gd name="connsiteX70" fmla="*/ 1728 w 10000"/>
              <a:gd name="connsiteY70" fmla="*/ 5935 h 10000"/>
              <a:gd name="connsiteX71" fmla="*/ 1579 w 10000"/>
              <a:gd name="connsiteY71" fmla="*/ 5579 h 10000"/>
              <a:gd name="connsiteX72" fmla="*/ 1484 w 10000"/>
              <a:gd name="connsiteY72" fmla="*/ 5336 h 10000"/>
              <a:gd name="connsiteX73" fmla="*/ 1399 w 10000"/>
              <a:gd name="connsiteY73" fmla="*/ 5090 h 10000"/>
              <a:gd name="connsiteX74" fmla="*/ 1327 w 10000"/>
              <a:gd name="connsiteY74" fmla="*/ 4843 h 10000"/>
              <a:gd name="connsiteX75" fmla="*/ 1272 w 10000"/>
              <a:gd name="connsiteY75" fmla="*/ 4593 h 10000"/>
              <a:gd name="connsiteX76" fmla="*/ 1232 w 10000"/>
              <a:gd name="connsiteY76" fmla="*/ 4346 h 10000"/>
              <a:gd name="connsiteX77" fmla="*/ 1213 w 10000"/>
              <a:gd name="connsiteY77" fmla="*/ 4105 h 10000"/>
              <a:gd name="connsiteX78" fmla="*/ 1216 w 10000"/>
              <a:gd name="connsiteY78" fmla="*/ 3926 h 10000"/>
              <a:gd name="connsiteX79" fmla="*/ 1225 w 10000"/>
              <a:gd name="connsiteY79" fmla="*/ 3812 h 10000"/>
              <a:gd name="connsiteX80" fmla="*/ 1241 w 10000"/>
              <a:gd name="connsiteY80" fmla="*/ 3697 h 10000"/>
              <a:gd name="connsiteX81" fmla="*/ 1267 w 10000"/>
              <a:gd name="connsiteY81" fmla="*/ 3586 h 10000"/>
              <a:gd name="connsiteX82" fmla="*/ 1296 w 10000"/>
              <a:gd name="connsiteY82" fmla="*/ 3474 h 10000"/>
              <a:gd name="connsiteX83" fmla="*/ 1337 w 10000"/>
              <a:gd name="connsiteY83" fmla="*/ 3368 h 10000"/>
              <a:gd name="connsiteX84" fmla="*/ 1359 w 10000"/>
              <a:gd name="connsiteY84" fmla="*/ 3317 h 10000"/>
              <a:gd name="connsiteX85" fmla="*/ 1392 w 10000"/>
              <a:gd name="connsiteY85" fmla="*/ 3243 h 10000"/>
              <a:gd name="connsiteX86" fmla="*/ 1470 w 10000"/>
              <a:gd name="connsiteY86" fmla="*/ 3119 h 10000"/>
              <a:gd name="connsiteX87" fmla="*/ 1560 w 10000"/>
              <a:gd name="connsiteY87" fmla="*/ 3008 h 10000"/>
              <a:gd name="connsiteX88" fmla="*/ 1657 w 10000"/>
              <a:gd name="connsiteY88" fmla="*/ 2919 h 10000"/>
              <a:gd name="connsiteX89" fmla="*/ 1762 w 10000"/>
              <a:gd name="connsiteY89" fmla="*/ 2844 h 10000"/>
              <a:gd name="connsiteX90" fmla="*/ 1874 w 10000"/>
              <a:gd name="connsiteY90" fmla="*/ 2783 h 10000"/>
              <a:gd name="connsiteX91" fmla="*/ 1992 w 10000"/>
              <a:gd name="connsiteY91" fmla="*/ 2742 h 10000"/>
              <a:gd name="connsiteX92" fmla="*/ 2110 w 10000"/>
              <a:gd name="connsiteY92" fmla="*/ 2711 h 10000"/>
              <a:gd name="connsiteX93" fmla="*/ 2234 w 10000"/>
              <a:gd name="connsiteY93" fmla="*/ 2694 h 10000"/>
              <a:gd name="connsiteX94" fmla="*/ 2359 w 10000"/>
              <a:gd name="connsiteY94" fmla="*/ 2689 h 10000"/>
              <a:gd name="connsiteX95" fmla="*/ 2485 w 10000"/>
              <a:gd name="connsiteY95" fmla="*/ 2695 h 10000"/>
              <a:gd name="connsiteX96" fmla="*/ 2607 w 10000"/>
              <a:gd name="connsiteY96" fmla="*/ 2713 h 10000"/>
              <a:gd name="connsiteX97" fmla="*/ 2727 w 10000"/>
              <a:gd name="connsiteY97" fmla="*/ 2742 h 10000"/>
              <a:gd name="connsiteX98" fmla="*/ 2844 w 10000"/>
              <a:gd name="connsiteY98" fmla="*/ 2777 h 10000"/>
              <a:gd name="connsiteX99" fmla="*/ 2957 w 10000"/>
              <a:gd name="connsiteY99" fmla="*/ 2822 h 10000"/>
              <a:gd name="connsiteX100" fmla="*/ 3061 w 10000"/>
              <a:gd name="connsiteY100" fmla="*/ 2876 h 10000"/>
              <a:gd name="connsiteX101" fmla="*/ 3113 w 10000"/>
              <a:gd name="connsiteY101" fmla="*/ 2905 h 10000"/>
              <a:gd name="connsiteX102" fmla="*/ 3168 w 10000"/>
              <a:gd name="connsiteY102" fmla="*/ 2939 h 10000"/>
              <a:gd name="connsiteX103" fmla="*/ 3282 w 10000"/>
              <a:gd name="connsiteY103" fmla="*/ 3020 h 10000"/>
              <a:gd name="connsiteX104" fmla="*/ 3389 w 10000"/>
              <a:gd name="connsiteY104" fmla="*/ 3108 h 10000"/>
              <a:gd name="connsiteX105" fmla="*/ 3495 w 10000"/>
              <a:gd name="connsiteY105" fmla="*/ 3203 h 10000"/>
              <a:gd name="connsiteX106" fmla="*/ 3648 w 10000"/>
              <a:gd name="connsiteY106" fmla="*/ 3364 h 10000"/>
              <a:gd name="connsiteX107" fmla="*/ 3842 w 10000"/>
              <a:gd name="connsiteY107" fmla="*/ 3602 h 10000"/>
              <a:gd name="connsiteX108" fmla="*/ 4016 w 10000"/>
              <a:gd name="connsiteY108" fmla="*/ 3864 h 10000"/>
              <a:gd name="connsiteX109" fmla="*/ 4176 w 10000"/>
              <a:gd name="connsiteY109" fmla="*/ 4148 h 10000"/>
              <a:gd name="connsiteX110" fmla="*/ 4321 w 10000"/>
              <a:gd name="connsiteY110" fmla="*/ 4450 h 10000"/>
              <a:gd name="connsiteX111" fmla="*/ 4442 w 10000"/>
              <a:gd name="connsiteY111" fmla="*/ 4763 h 10000"/>
              <a:gd name="connsiteX112" fmla="*/ 4494 w 10000"/>
              <a:gd name="connsiteY112" fmla="*/ 4928 h 10000"/>
              <a:gd name="connsiteX113" fmla="*/ 4534 w 10000"/>
              <a:gd name="connsiteY113" fmla="*/ 5048 h 10000"/>
              <a:gd name="connsiteX114" fmla="*/ 4599 w 10000"/>
              <a:gd name="connsiteY114" fmla="*/ 5296 h 10000"/>
              <a:gd name="connsiteX115" fmla="*/ 4653 w 10000"/>
              <a:gd name="connsiteY115" fmla="*/ 5547 h 10000"/>
              <a:gd name="connsiteX116" fmla="*/ 4697 w 10000"/>
              <a:gd name="connsiteY116" fmla="*/ 5800 h 10000"/>
              <a:gd name="connsiteX117" fmla="*/ 4756 w 10000"/>
              <a:gd name="connsiteY117" fmla="*/ 6184 h 10000"/>
              <a:gd name="connsiteX118" fmla="*/ 4829 w 10000"/>
              <a:gd name="connsiteY118" fmla="*/ 6698 h 10000"/>
              <a:gd name="connsiteX119" fmla="*/ 4888 w 10000"/>
              <a:gd name="connsiteY119" fmla="*/ 7078 h 10000"/>
              <a:gd name="connsiteX120" fmla="*/ 4933 w 10000"/>
              <a:gd name="connsiteY120" fmla="*/ 7328 h 10000"/>
              <a:gd name="connsiteX121" fmla="*/ 4988 w 10000"/>
              <a:gd name="connsiteY121" fmla="*/ 7573 h 10000"/>
              <a:gd name="connsiteX122" fmla="*/ 5052 w 10000"/>
              <a:gd name="connsiteY122" fmla="*/ 7816 h 10000"/>
              <a:gd name="connsiteX123" fmla="*/ 5128 w 10000"/>
              <a:gd name="connsiteY123" fmla="*/ 8050 h 10000"/>
              <a:gd name="connsiteX124" fmla="*/ 5218 w 10000"/>
              <a:gd name="connsiteY124" fmla="*/ 8273 h 10000"/>
              <a:gd name="connsiteX125" fmla="*/ 5328 w 10000"/>
              <a:gd name="connsiteY125" fmla="*/ 8493 h 10000"/>
              <a:gd name="connsiteX126" fmla="*/ 5455 w 10000"/>
              <a:gd name="connsiteY126" fmla="*/ 8701 h 10000"/>
              <a:gd name="connsiteX127" fmla="*/ 5527 w 10000"/>
              <a:gd name="connsiteY127" fmla="*/ 8800 h 10000"/>
              <a:gd name="connsiteX128" fmla="*/ 5558 w 10000"/>
              <a:gd name="connsiteY128" fmla="*/ 8842 h 10000"/>
              <a:gd name="connsiteX129" fmla="*/ 5626 w 10000"/>
              <a:gd name="connsiteY129" fmla="*/ 8916 h 10000"/>
              <a:gd name="connsiteX130" fmla="*/ 5693 w 10000"/>
              <a:gd name="connsiteY130" fmla="*/ 8981 h 10000"/>
              <a:gd name="connsiteX131" fmla="*/ 5762 w 10000"/>
              <a:gd name="connsiteY131" fmla="*/ 9037 h 10000"/>
              <a:gd name="connsiteX132" fmla="*/ 5830 w 10000"/>
              <a:gd name="connsiteY132" fmla="*/ 9079 h 10000"/>
              <a:gd name="connsiteX133" fmla="*/ 5901 w 10000"/>
              <a:gd name="connsiteY133" fmla="*/ 9111 h 10000"/>
              <a:gd name="connsiteX134" fmla="*/ 5971 w 10000"/>
              <a:gd name="connsiteY134" fmla="*/ 9135 h 10000"/>
              <a:gd name="connsiteX135" fmla="*/ 6043 w 10000"/>
              <a:gd name="connsiteY135" fmla="*/ 9148 h 10000"/>
              <a:gd name="connsiteX136" fmla="*/ 6114 w 10000"/>
              <a:gd name="connsiteY136" fmla="*/ 9148 h 10000"/>
              <a:gd name="connsiteX137" fmla="*/ 6185 w 10000"/>
              <a:gd name="connsiteY137" fmla="*/ 9139 h 10000"/>
              <a:gd name="connsiteX138" fmla="*/ 6256 w 10000"/>
              <a:gd name="connsiteY138" fmla="*/ 9117 h 10000"/>
              <a:gd name="connsiteX139" fmla="*/ 6326 w 10000"/>
              <a:gd name="connsiteY139" fmla="*/ 9087 h 10000"/>
              <a:gd name="connsiteX140" fmla="*/ 6397 w 10000"/>
              <a:gd name="connsiteY140" fmla="*/ 9050 h 10000"/>
              <a:gd name="connsiteX141" fmla="*/ 6466 w 10000"/>
              <a:gd name="connsiteY141" fmla="*/ 8995 h 10000"/>
              <a:gd name="connsiteX142" fmla="*/ 6535 w 10000"/>
              <a:gd name="connsiteY142" fmla="*/ 8934 h 10000"/>
              <a:gd name="connsiteX143" fmla="*/ 6603 w 10000"/>
              <a:gd name="connsiteY143" fmla="*/ 8861 h 10000"/>
              <a:gd name="connsiteX144" fmla="*/ 6637 w 10000"/>
              <a:gd name="connsiteY144" fmla="*/ 8820 h 10000"/>
              <a:gd name="connsiteX145" fmla="*/ 6667 w 10000"/>
              <a:gd name="connsiteY145" fmla="*/ 8783 h 10000"/>
              <a:gd name="connsiteX146" fmla="*/ 6721 w 10000"/>
              <a:gd name="connsiteY146" fmla="*/ 8704 h 10000"/>
              <a:gd name="connsiteX147" fmla="*/ 6766 w 10000"/>
              <a:gd name="connsiteY147" fmla="*/ 8618 h 10000"/>
              <a:gd name="connsiteX148" fmla="*/ 6805 w 10000"/>
              <a:gd name="connsiteY148" fmla="*/ 8531 h 10000"/>
              <a:gd name="connsiteX149" fmla="*/ 6853 w 10000"/>
              <a:gd name="connsiteY149" fmla="*/ 8393 h 10000"/>
              <a:gd name="connsiteX150" fmla="*/ 6901 w 10000"/>
              <a:gd name="connsiteY150" fmla="*/ 8201 h 10000"/>
              <a:gd name="connsiteX151" fmla="*/ 6931 w 10000"/>
              <a:gd name="connsiteY151" fmla="*/ 8001 h 10000"/>
              <a:gd name="connsiteX152" fmla="*/ 6950 w 10000"/>
              <a:gd name="connsiteY152" fmla="*/ 7793 h 10000"/>
              <a:gd name="connsiteX153" fmla="*/ 6966 w 10000"/>
              <a:gd name="connsiteY153" fmla="*/ 7476 h 10000"/>
              <a:gd name="connsiteX154" fmla="*/ 6974 w 10000"/>
              <a:gd name="connsiteY154" fmla="*/ 7264 h 10000"/>
              <a:gd name="connsiteX155" fmla="*/ 6987 w 10000"/>
              <a:gd name="connsiteY155" fmla="*/ 6979 h 10000"/>
              <a:gd name="connsiteX156" fmla="*/ 7001 w 10000"/>
              <a:gd name="connsiteY156" fmla="*/ 6405 h 10000"/>
              <a:gd name="connsiteX157" fmla="*/ 7001 w 10000"/>
              <a:gd name="connsiteY157" fmla="*/ 5829 h 10000"/>
              <a:gd name="connsiteX158" fmla="*/ 6990 w 10000"/>
              <a:gd name="connsiteY158" fmla="*/ 5256 h 10000"/>
              <a:gd name="connsiteX159" fmla="*/ 6981 w 10000"/>
              <a:gd name="connsiteY159" fmla="*/ 4969 h 10000"/>
              <a:gd name="connsiteX160" fmla="*/ 6978 w 10000"/>
              <a:gd name="connsiteY160" fmla="*/ 4903 h 10000"/>
              <a:gd name="connsiteX161" fmla="*/ 6965 w 10000"/>
              <a:gd name="connsiteY161" fmla="*/ 4763 h 10000"/>
              <a:gd name="connsiteX162" fmla="*/ 6946 w 10000"/>
              <a:gd name="connsiteY162" fmla="*/ 4630 h 10000"/>
              <a:gd name="connsiteX163" fmla="*/ 6916 w 10000"/>
              <a:gd name="connsiteY163" fmla="*/ 4501 h 10000"/>
              <a:gd name="connsiteX164" fmla="*/ 6885 w 10000"/>
              <a:gd name="connsiteY164" fmla="*/ 4375 h 10000"/>
              <a:gd name="connsiteX165" fmla="*/ 6844 w 10000"/>
              <a:gd name="connsiteY165" fmla="*/ 4253 h 10000"/>
              <a:gd name="connsiteX166" fmla="*/ 6796 w 10000"/>
              <a:gd name="connsiteY166" fmla="*/ 4136 h 10000"/>
              <a:gd name="connsiteX167" fmla="*/ 6744 w 10000"/>
              <a:gd name="connsiteY167" fmla="*/ 4027 h 10000"/>
              <a:gd name="connsiteX168" fmla="*/ 6684 w 10000"/>
              <a:gd name="connsiteY168" fmla="*/ 3926 h 10000"/>
              <a:gd name="connsiteX169" fmla="*/ 6619 w 10000"/>
              <a:gd name="connsiteY169" fmla="*/ 3835 h 10000"/>
              <a:gd name="connsiteX170" fmla="*/ 6547 w 10000"/>
              <a:gd name="connsiteY170" fmla="*/ 3751 h 10000"/>
              <a:gd name="connsiteX171" fmla="*/ 6470 w 10000"/>
              <a:gd name="connsiteY171" fmla="*/ 3676 h 10000"/>
              <a:gd name="connsiteX172" fmla="*/ 6390 w 10000"/>
              <a:gd name="connsiteY172" fmla="*/ 3614 h 10000"/>
              <a:gd name="connsiteX173" fmla="*/ 6304 w 10000"/>
              <a:gd name="connsiteY173" fmla="*/ 3560 h 10000"/>
              <a:gd name="connsiteX174" fmla="*/ 6212 w 10000"/>
              <a:gd name="connsiteY174" fmla="*/ 3523 h 10000"/>
              <a:gd name="connsiteX175" fmla="*/ 6115 w 10000"/>
              <a:gd name="connsiteY175" fmla="*/ 3498 h 10000"/>
              <a:gd name="connsiteX176" fmla="*/ 6064 w 10000"/>
              <a:gd name="connsiteY176" fmla="*/ 3493 h 10000"/>
              <a:gd name="connsiteX177" fmla="*/ 6039 w 10000"/>
              <a:gd name="connsiteY177" fmla="*/ 3492 h 10000"/>
              <a:gd name="connsiteX178" fmla="*/ 5986 w 10000"/>
              <a:gd name="connsiteY178" fmla="*/ 3497 h 10000"/>
              <a:gd name="connsiteX179" fmla="*/ 5934 w 10000"/>
              <a:gd name="connsiteY179" fmla="*/ 3513 h 10000"/>
              <a:gd name="connsiteX180" fmla="*/ 5884 w 10000"/>
              <a:gd name="connsiteY180" fmla="*/ 3539 h 10000"/>
              <a:gd name="connsiteX181" fmla="*/ 5837 w 10000"/>
              <a:gd name="connsiteY181" fmla="*/ 3577 h 10000"/>
              <a:gd name="connsiteX182" fmla="*/ 5796 w 10000"/>
              <a:gd name="connsiteY182" fmla="*/ 3624 h 10000"/>
              <a:gd name="connsiteX183" fmla="*/ 5763 w 10000"/>
              <a:gd name="connsiteY183" fmla="*/ 3679 h 10000"/>
              <a:gd name="connsiteX184" fmla="*/ 5738 w 10000"/>
              <a:gd name="connsiteY184" fmla="*/ 3743 h 10000"/>
              <a:gd name="connsiteX185" fmla="*/ 5729 w 10000"/>
              <a:gd name="connsiteY185" fmla="*/ 3777 h 10000"/>
              <a:gd name="connsiteX186" fmla="*/ 5725 w 10000"/>
              <a:gd name="connsiteY186" fmla="*/ 3805 h 10000"/>
              <a:gd name="connsiteX187" fmla="*/ 5719 w 10000"/>
              <a:gd name="connsiteY187" fmla="*/ 3861 h 10000"/>
              <a:gd name="connsiteX188" fmla="*/ 5724 w 10000"/>
              <a:gd name="connsiteY188" fmla="*/ 3946 h 10000"/>
              <a:gd name="connsiteX189" fmla="*/ 5745 w 10000"/>
              <a:gd name="connsiteY189" fmla="*/ 4059 h 10000"/>
              <a:gd name="connsiteX190" fmla="*/ 5786 w 10000"/>
              <a:gd name="connsiteY190" fmla="*/ 4157 h 10000"/>
              <a:gd name="connsiteX191" fmla="*/ 5811 w 10000"/>
              <a:gd name="connsiteY191" fmla="*/ 4203 h 10000"/>
              <a:gd name="connsiteX192" fmla="*/ 5860 w 10000"/>
              <a:gd name="connsiteY192" fmla="*/ 4279 h 10000"/>
              <a:gd name="connsiteX193" fmla="*/ 5960 w 10000"/>
              <a:gd name="connsiteY193" fmla="*/ 4405 h 10000"/>
              <a:gd name="connsiteX194" fmla="*/ 6061 w 10000"/>
              <a:gd name="connsiteY194" fmla="*/ 4511 h 10000"/>
              <a:gd name="connsiteX195" fmla="*/ 6167 w 10000"/>
              <a:gd name="connsiteY195" fmla="*/ 4593 h 10000"/>
              <a:gd name="connsiteX196" fmla="*/ 6272 w 10000"/>
              <a:gd name="connsiteY196" fmla="*/ 4647 h 10000"/>
              <a:gd name="connsiteX197" fmla="*/ 6380 w 10000"/>
              <a:gd name="connsiteY197" fmla="*/ 4682 h 10000"/>
              <a:gd name="connsiteX198" fmla="*/ 6488 w 10000"/>
              <a:gd name="connsiteY198" fmla="*/ 4695 h 10000"/>
              <a:gd name="connsiteX199" fmla="*/ 6596 w 10000"/>
              <a:gd name="connsiteY199" fmla="*/ 4685 h 10000"/>
              <a:gd name="connsiteX200" fmla="*/ 6703 w 10000"/>
              <a:gd name="connsiteY200" fmla="*/ 4660 h 10000"/>
              <a:gd name="connsiteX201" fmla="*/ 6810 w 10000"/>
              <a:gd name="connsiteY201" fmla="*/ 4611 h 10000"/>
              <a:gd name="connsiteX202" fmla="*/ 6915 w 10000"/>
              <a:gd name="connsiteY202" fmla="*/ 4552 h 10000"/>
              <a:gd name="connsiteX203" fmla="*/ 7018 w 10000"/>
              <a:gd name="connsiteY203" fmla="*/ 4470 h 10000"/>
              <a:gd name="connsiteX204" fmla="*/ 7116 w 10000"/>
              <a:gd name="connsiteY204" fmla="*/ 4376 h 10000"/>
              <a:gd name="connsiteX205" fmla="*/ 7213 w 10000"/>
              <a:gd name="connsiteY205" fmla="*/ 4266 h 10000"/>
              <a:gd name="connsiteX206" fmla="*/ 7306 w 10000"/>
              <a:gd name="connsiteY206" fmla="*/ 4146 h 10000"/>
              <a:gd name="connsiteX207" fmla="*/ 7391 w 10000"/>
              <a:gd name="connsiteY207" fmla="*/ 4011 h 10000"/>
              <a:gd name="connsiteX208" fmla="*/ 7433 w 10000"/>
              <a:gd name="connsiteY208" fmla="*/ 3940 h 10000"/>
              <a:gd name="connsiteX209" fmla="*/ 7506 w 10000"/>
              <a:gd name="connsiteY209" fmla="*/ 3806 h 10000"/>
              <a:gd name="connsiteX210" fmla="*/ 7640 w 10000"/>
              <a:gd name="connsiteY210" fmla="*/ 3526 h 10000"/>
              <a:gd name="connsiteX211" fmla="*/ 7754 w 10000"/>
              <a:gd name="connsiteY211" fmla="*/ 3225 h 10000"/>
              <a:gd name="connsiteX212" fmla="*/ 7825 w 10000"/>
              <a:gd name="connsiteY212" fmla="*/ 2990 h 10000"/>
              <a:gd name="connsiteX213" fmla="*/ 7868 w 10000"/>
              <a:gd name="connsiteY213" fmla="*/ 2831 h 10000"/>
              <a:gd name="connsiteX214" fmla="*/ 7900 w 10000"/>
              <a:gd name="connsiteY214" fmla="*/ 2668 h 10000"/>
              <a:gd name="connsiteX215" fmla="*/ 7931 w 10000"/>
              <a:gd name="connsiteY215" fmla="*/ 2499 h 10000"/>
              <a:gd name="connsiteX216" fmla="*/ 7952 w 10000"/>
              <a:gd name="connsiteY216" fmla="*/ 2336 h 10000"/>
              <a:gd name="connsiteX217" fmla="*/ 7965 w 10000"/>
              <a:gd name="connsiteY217" fmla="*/ 2167 h 10000"/>
              <a:gd name="connsiteX218" fmla="*/ 7973 w 10000"/>
              <a:gd name="connsiteY218" fmla="*/ 1999 h 10000"/>
              <a:gd name="connsiteX219" fmla="*/ 7971 w 10000"/>
              <a:gd name="connsiteY219" fmla="*/ 1829 h 10000"/>
              <a:gd name="connsiteX220" fmla="*/ 7963 w 10000"/>
              <a:gd name="connsiteY220" fmla="*/ 1659 h 10000"/>
              <a:gd name="connsiteX221" fmla="*/ 7949 w 10000"/>
              <a:gd name="connsiteY221" fmla="*/ 1488 h 10000"/>
              <a:gd name="connsiteX222" fmla="*/ 7937 w 10000"/>
              <a:gd name="connsiteY222" fmla="*/ 1404 h 10000"/>
              <a:gd name="connsiteX223" fmla="*/ 7916 w 10000"/>
              <a:gd name="connsiteY223" fmla="*/ 1289 h 10000"/>
              <a:gd name="connsiteX224" fmla="*/ 7892 w 10000"/>
              <a:gd name="connsiteY224" fmla="*/ 1098 h 10000"/>
              <a:gd name="connsiteX225" fmla="*/ 7883 w 10000"/>
              <a:gd name="connsiteY225" fmla="*/ 969 h 10000"/>
              <a:gd name="connsiteX226" fmla="*/ 7885 w 10000"/>
              <a:gd name="connsiteY226" fmla="*/ 845 h 10000"/>
              <a:gd name="connsiteX227" fmla="*/ 7903 w 10000"/>
              <a:gd name="connsiteY227" fmla="*/ 727 h 10000"/>
              <a:gd name="connsiteX228" fmla="*/ 7934 w 10000"/>
              <a:gd name="connsiteY228" fmla="*/ 649 h 10000"/>
              <a:gd name="connsiteX229" fmla="*/ 7958 w 10000"/>
              <a:gd name="connsiteY229" fmla="*/ 601 h 10000"/>
              <a:gd name="connsiteX230" fmla="*/ 7992 w 10000"/>
              <a:gd name="connsiteY230" fmla="*/ 558 h 10000"/>
              <a:gd name="connsiteX231" fmla="*/ 8030 w 10000"/>
              <a:gd name="connsiteY231" fmla="*/ 522 h 10000"/>
              <a:gd name="connsiteX232" fmla="*/ 8050 w 10000"/>
              <a:gd name="connsiteY232" fmla="*/ 507 h 10000"/>
              <a:gd name="connsiteX233" fmla="*/ 8088 w 10000"/>
              <a:gd name="connsiteY233" fmla="*/ 485 h 10000"/>
              <a:gd name="connsiteX234" fmla="*/ 8159 w 10000"/>
              <a:gd name="connsiteY234" fmla="*/ 470 h 10000"/>
              <a:gd name="connsiteX235" fmla="*/ 8229 w 10000"/>
              <a:gd name="connsiteY235" fmla="*/ 479 h 10000"/>
              <a:gd name="connsiteX236" fmla="*/ 8301 w 10000"/>
              <a:gd name="connsiteY236" fmla="*/ 515 h 10000"/>
              <a:gd name="connsiteX237" fmla="*/ 8370 w 10000"/>
              <a:gd name="connsiteY237" fmla="*/ 564 h 10000"/>
              <a:gd name="connsiteX238" fmla="*/ 8433 w 10000"/>
              <a:gd name="connsiteY238" fmla="*/ 629 h 10000"/>
              <a:gd name="connsiteX239" fmla="*/ 8490 w 10000"/>
              <a:gd name="connsiteY239" fmla="*/ 704 h 10000"/>
              <a:gd name="connsiteX240" fmla="*/ 8538 w 10000"/>
              <a:gd name="connsiteY240" fmla="*/ 780 h 10000"/>
              <a:gd name="connsiteX241" fmla="*/ 8559 w 10000"/>
              <a:gd name="connsiteY241" fmla="*/ 818 h 10000"/>
              <a:gd name="connsiteX242" fmla="*/ 8645 w 10000"/>
              <a:gd name="connsiteY242" fmla="*/ 1003 h 10000"/>
              <a:gd name="connsiteX243" fmla="*/ 8792 w 10000"/>
              <a:gd name="connsiteY243" fmla="*/ 1307 h 10000"/>
              <a:gd name="connsiteX244" fmla="*/ 8868 w 10000"/>
              <a:gd name="connsiteY244" fmla="*/ 1441 h 10000"/>
              <a:gd name="connsiteX245" fmla="*/ 8925 w 10000"/>
              <a:gd name="connsiteY245" fmla="*/ 1521 h 10000"/>
              <a:gd name="connsiteX246" fmla="*/ 8982 w 10000"/>
              <a:gd name="connsiteY246" fmla="*/ 1592 h 10000"/>
              <a:gd name="connsiteX247" fmla="*/ 9039 w 10000"/>
              <a:gd name="connsiteY247" fmla="*/ 1642 h 10000"/>
              <a:gd name="connsiteX248" fmla="*/ 9103 w 10000"/>
              <a:gd name="connsiteY248" fmla="*/ 1676 h 10000"/>
              <a:gd name="connsiteX249" fmla="*/ 9168 w 10000"/>
              <a:gd name="connsiteY249" fmla="*/ 1690 h 10000"/>
              <a:gd name="connsiteX250" fmla="*/ 9236 w 10000"/>
              <a:gd name="connsiteY250" fmla="*/ 1681 h 10000"/>
              <a:gd name="connsiteX251" fmla="*/ 9308 w 10000"/>
              <a:gd name="connsiteY251" fmla="*/ 1647 h 10000"/>
              <a:gd name="connsiteX252" fmla="*/ 9384 w 10000"/>
              <a:gd name="connsiteY252" fmla="*/ 1583 h 10000"/>
              <a:gd name="connsiteX253" fmla="*/ 9463 w 10000"/>
              <a:gd name="connsiteY253" fmla="*/ 1486 h 10000"/>
              <a:gd name="connsiteX254" fmla="*/ 9504 w 10000"/>
              <a:gd name="connsiteY254" fmla="*/ 1425 h 10000"/>
              <a:gd name="connsiteX255" fmla="*/ 9544 w 10000"/>
              <a:gd name="connsiteY255" fmla="*/ 1356 h 10000"/>
              <a:gd name="connsiteX256" fmla="*/ 9614 w 10000"/>
              <a:gd name="connsiteY256" fmla="*/ 1210 h 10000"/>
              <a:gd name="connsiteX257" fmla="*/ 9672 w 10000"/>
              <a:gd name="connsiteY257" fmla="*/ 1047 h 10000"/>
              <a:gd name="connsiteX258" fmla="*/ 9722 w 10000"/>
              <a:gd name="connsiteY258" fmla="*/ 880 h 10000"/>
              <a:gd name="connsiteX259" fmla="*/ 9743 w 10000"/>
              <a:gd name="connsiteY259" fmla="*/ 796 h 10000"/>
              <a:gd name="connsiteX260" fmla="*/ 9795 w 10000"/>
              <a:gd name="connsiteY260" fmla="*/ 595 h 10000"/>
              <a:gd name="connsiteX261" fmla="*/ 9884 w 10000"/>
              <a:gd name="connsiteY261" fmla="*/ 283 h 10000"/>
              <a:gd name="connsiteX262" fmla="*/ 9955 w 10000"/>
              <a:gd name="connsiteY262" fmla="*/ 89 h 10000"/>
              <a:gd name="connsiteX263" fmla="*/ 10000 w 10000"/>
              <a:gd name="connsiteY263" fmla="*/ 0 h 10000"/>
              <a:gd name="connsiteX0" fmla="*/ 905 w 10000"/>
              <a:gd name="connsiteY0" fmla="*/ 9038 h 10000"/>
              <a:gd name="connsiteX1" fmla="*/ 926 w 10000"/>
              <a:gd name="connsiteY1" fmla="*/ 8920 h 10000"/>
              <a:gd name="connsiteX2" fmla="*/ 942 w 10000"/>
              <a:gd name="connsiteY2" fmla="*/ 8824 h 10000"/>
              <a:gd name="connsiteX3" fmla="*/ 958 w 10000"/>
              <a:gd name="connsiteY3" fmla="*/ 8630 h 10000"/>
              <a:gd name="connsiteX4" fmla="*/ 961 w 10000"/>
              <a:gd name="connsiteY4" fmla="*/ 8440 h 10000"/>
              <a:gd name="connsiteX5" fmla="*/ 944 w 10000"/>
              <a:gd name="connsiteY5" fmla="*/ 8247 h 10000"/>
              <a:gd name="connsiteX6" fmla="*/ 912 w 10000"/>
              <a:gd name="connsiteY6" fmla="*/ 8062 h 10000"/>
              <a:gd name="connsiteX7" fmla="*/ 861 w 10000"/>
              <a:gd name="connsiteY7" fmla="*/ 7883 h 10000"/>
              <a:gd name="connsiteX8" fmla="*/ 795 w 10000"/>
              <a:gd name="connsiteY8" fmla="*/ 7718 h 10000"/>
              <a:gd name="connsiteX9" fmla="*/ 709 w 10000"/>
              <a:gd name="connsiteY9" fmla="*/ 7561 h 10000"/>
              <a:gd name="connsiteX10" fmla="*/ 657 w 10000"/>
              <a:gd name="connsiteY10" fmla="*/ 7487 h 10000"/>
              <a:gd name="connsiteX11" fmla="*/ 625 w 10000"/>
              <a:gd name="connsiteY11" fmla="*/ 7446 h 10000"/>
              <a:gd name="connsiteX12" fmla="*/ 557 w 10000"/>
              <a:gd name="connsiteY12" fmla="*/ 7379 h 10000"/>
              <a:gd name="connsiteX13" fmla="*/ 492 w 10000"/>
              <a:gd name="connsiteY13" fmla="*/ 7330 h 10000"/>
              <a:gd name="connsiteX14" fmla="*/ 427 w 10000"/>
              <a:gd name="connsiteY14" fmla="*/ 7301 h 10000"/>
              <a:gd name="connsiteX15" fmla="*/ 365 w 10000"/>
              <a:gd name="connsiteY15" fmla="*/ 7290 h 10000"/>
              <a:gd name="connsiteX16" fmla="*/ 304 w 10000"/>
              <a:gd name="connsiteY16" fmla="*/ 7295 h 10000"/>
              <a:gd name="connsiteX17" fmla="*/ 245 w 10000"/>
              <a:gd name="connsiteY17" fmla="*/ 7315 h 10000"/>
              <a:gd name="connsiteX18" fmla="*/ 191 w 10000"/>
              <a:gd name="connsiteY18" fmla="*/ 7350 h 10000"/>
              <a:gd name="connsiteX19" fmla="*/ 144 w 10000"/>
              <a:gd name="connsiteY19" fmla="*/ 7397 h 10000"/>
              <a:gd name="connsiteX20" fmla="*/ 101 w 10000"/>
              <a:gd name="connsiteY20" fmla="*/ 7461 h 10000"/>
              <a:gd name="connsiteX21" fmla="*/ 66 w 10000"/>
              <a:gd name="connsiteY21" fmla="*/ 7537 h 10000"/>
              <a:gd name="connsiteX22" fmla="*/ 35 w 10000"/>
              <a:gd name="connsiteY22" fmla="*/ 7622 h 10000"/>
              <a:gd name="connsiteX23" fmla="*/ 16 w 10000"/>
              <a:gd name="connsiteY23" fmla="*/ 7718 h 10000"/>
              <a:gd name="connsiteX24" fmla="*/ 3 w 10000"/>
              <a:gd name="connsiteY24" fmla="*/ 7819 h 10000"/>
              <a:gd name="connsiteX25" fmla="*/ 0 w 10000"/>
              <a:gd name="connsiteY25" fmla="*/ 7929 h 10000"/>
              <a:gd name="connsiteX26" fmla="*/ 7 w 10000"/>
              <a:gd name="connsiteY26" fmla="*/ 8045 h 10000"/>
              <a:gd name="connsiteX27" fmla="*/ 14 w 10000"/>
              <a:gd name="connsiteY27" fmla="*/ 8104 h 10000"/>
              <a:gd name="connsiteX28" fmla="*/ 29 w 10000"/>
              <a:gd name="connsiteY28" fmla="*/ 8207 h 10000"/>
              <a:gd name="connsiteX29" fmla="*/ 76 w 10000"/>
              <a:gd name="connsiteY29" fmla="*/ 8401 h 10000"/>
              <a:gd name="connsiteX30" fmla="*/ 138 w 10000"/>
              <a:gd name="connsiteY30" fmla="*/ 8592 h 10000"/>
              <a:gd name="connsiteX31" fmla="*/ 214 w 10000"/>
              <a:gd name="connsiteY31" fmla="*/ 8773 h 10000"/>
              <a:gd name="connsiteX32" fmla="*/ 304 w 10000"/>
              <a:gd name="connsiteY32" fmla="*/ 8941 h 10000"/>
              <a:gd name="connsiteX33" fmla="*/ 401 w 10000"/>
              <a:gd name="connsiteY33" fmla="*/ 9100 h 10000"/>
              <a:gd name="connsiteX34" fmla="*/ 510 w 10000"/>
              <a:gd name="connsiteY34" fmla="*/ 9250 h 10000"/>
              <a:gd name="connsiteX35" fmla="*/ 630 w 10000"/>
              <a:gd name="connsiteY35" fmla="*/ 9389 h 10000"/>
              <a:gd name="connsiteX36" fmla="*/ 754 w 10000"/>
              <a:gd name="connsiteY36" fmla="*/ 9518 h 10000"/>
              <a:gd name="connsiteX37" fmla="*/ 886 w 10000"/>
              <a:gd name="connsiteY37" fmla="*/ 9628 h 10000"/>
              <a:gd name="connsiteX38" fmla="*/ 1019 w 10000"/>
              <a:gd name="connsiteY38" fmla="*/ 9727 h 10000"/>
              <a:gd name="connsiteX39" fmla="*/ 1157 w 10000"/>
              <a:gd name="connsiteY39" fmla="*/ 9813 h 10000"/>
              <a:gd name="connsiteX40" fmla="*/ 1294 w 10000"/>
              <a:gd name="connsiteY40" fmla="*/ 9884 h 10000"/>
              <a:gd name="connsiteX41" fmla="*/ 1434 w 10000"/>
              <a:gd name="connsiteY41" fmla="*/ 9939 h 10000"/>
              <a:gd name="connsiteX42" fmla="*/ 1571 w 10000"/>
              <a:gd name="connsiteY42" fmla="*/ 9975 h 10000"/>
              <a:gd name="connsiteX43" fmla="*/ 1705 w 10000"/>
              <a:gd name="connsiteY43" fmla="*/ 9999 h 10000"/>
              <a:gd name="connsiteX44" fmla="*/ 1769 w 10000"/>
              <a:gd name="connsiteY44" fmla="*/ 10000 h 10000"/>
              <a:gd name="connsiteX45" fmla="*/ 1844 w 10000"/>
              <a:gd name="connsiteY45" fmla="*/ 9999 h 10000"/>
              <a:gd name="connsiteX46" fmla="*/ 1992 w 10000"/>
              <a:gd name="connsiteY46" fmla="*/ 9974 h 10000"/>
              <a:gd name="connsiteX47" fmla="*/ 2129 w 10000"/>
              <a:gd name="connsiteY47" fmla="*/ 9923 h 10000"/>
              <a:gd name="connsiteX48" fmla="*/ 2263 w 10000"/>
              <a:gd name="connsiteY48" fmla="*/ 9844 h 10000"/>
              <a:gd name="connsiteX49" fmla="*/ 2382 w 10000"/>
              <a:gd name="connsiteY49" fmla="*/ 9741 h 10000"/>
              <a:gd name="connsiteX50" fmla="*/ 2491 w 10000"/>
              <a:gd name="connsiteY50" fmla="*/ 9606 h 10000"/>
              <a:gd name="connsiteX51" fmla="*/ 2561 w 10000"/>
              <a:gd name="connsiteY51" fmla="*/ 9490 h 10000"/>
              <a:gd name="connsiteX52" fmla="*/ 2602 w 10000"/>
              <a:gd name="connsiteY52" fmla="*/ 9404 h 10000"/>
              <a:gd name="connsiteX53" fmla="*/ 2639 w 10000"/>
              <a:gd name="connsiteY53" fmla="*/ 9312 h 10000"/>
              <a:gd name="connsiteX54" fmla="*/ 2674 w 10000"/>
              <a:gd name="connsiteY54" fmla="*/ 9213 h 10000"/>
              <a:gd name="connsiteX55" fmla="*/ 2687 w 10000"/>
              <a:gd name="connsiteY55" fmla="*/ 9159 h 10000"/>
              <a:gd name="connsiteX56" fmla="*/ 2706 w 10000"/>
              <a:gd name="connsiteY56" fmla="*/ 9076 h 10000"/>
              <a:gd name="connsiteX57" fmla="*/ 2736 w 10000"/>
              <a:gd name="connsiteY57" fmla="*/ 8911 h 10000"/>
              <a:gd name="connsiteX58" fmla="*/ 2750 w 10000"/>
              <a:gd name="connsiteY58" fmla="*/ 8757 h 10000"/>
              <a:gd name="connsiteX59" fmla="*/ 2754 w 10000"/>
              <a:gd name="connsiteY59" fmla="*/ 8606 h 10000"/>
              <a:gd name="connsiteX60" fmla="*/ 2746 w 10000"/>
              <a:gd name="connsiteY60" fmla="*/ 8462 h 10000"/>
              <a:gd name="connsiteX61" fmla="*/ 2727 w 10000"/>
              <a:gd name="connsiteY61" fmla="*/ 8322 h 10000"/>
              <a:gd name="connsiteX62" fmla="*/ 2700 w 10000"/>
              <a:gd name="connsiteY62" fmla="*/ 8183 h 10000"/>
              <a:gd name="connsiteX63" fmla="*/ 2665 w 10000"/>
              <a:gd name="connsiteY63" fmla="*/ 8051 h 10000"/>
              <a:gd name="connsiteX64" fmla="*/ 2600 w 10000"/>
              <a:gd name="connsiteY64" fmla="*/ 7855 h 10000"/>
              <a:gd name="connsiteX65" fmla="*/ 2496 w 10000"/>
              <a:gd name="connsiteY65" fmla="*/ 7598 h 10000"/>
              <a:gd name="connsiteX66" fmla="*/ 2319 w 10000"/>
              <a:gd name="connsiteY66" fmla="*/ 7218 h 10000"/>
              <a:gd name="connsiteX67" fmla="*/ 2199 w 10000"/>
              <a:gd name="connsiteY67" fmla="*/ 6951 h 10000"/>
              <a:gd name="connsiteX68" fmla="*/ 2032 w 10000"/>
              <a:gd name="connsiteY68" fmla="*/ 6592 h 10000"/>
              <a:gd name="connsiteX69" fmla="*/ 1728 w 10000"/>
              <a:gd name="connsiteY69" fmla="*/ 5935 h 10000"/>
              <a:gd name="connsiteX70" fmla="*/ 1579 w 10000"/>
              <a:gd name="connsiteY70" fmla="*/ 5579 h 10000"/>
              <a:gd name="connsiteX71" fmla="*/ 1484 w 10000"/>
              <a:gd name="connsiteY71" fmla="*/ 5336 h 10000"/>
              <a:gd name="connsiteX72" fmla="*/ 1399 w 10000"/>
              <a:gd name="connsiteY72" fmla="*/ 5090 h 10000"/>
              <a:gd name="connsiteX73" fmla="*/ 1327 w 10000"/>
              <a:gd name="connsiteY73" fmla="*/ 4843 h 10000"/>
              <a:gd name="connsiteX74" fmla="*/ 1272 w 10000"/>
              <a:gd name="connsiteY74" fmla="*/ 4593 h 10000"/>
              <a:gd name="connsiteX75" fmla="*/ 1232 w 10000"/>
              <a:gd name="connsiteY75" fmla="*/ 4346 h 10000"/>
              <a:gd name="connsiteX76" fmla="*/ 1213 w 10000"/>
              <a:gd name="connsiteY76" fmla="*/ 4105 h 10000"/>
              <a:gd name="connsiteX77" fmla="*/ 1216 w 10000"/>
              <a:gd name="connsiteY77" fmla="*/ 3926 h 10000"/>
              <a:gd name="connsiteX78" fmla="*/ 1225 w 10000"/>
              <a:gd name="connsiteY78" fmla="*/ 3812 h 10000"/>
              <a:gd name="connsiteX79" fmla="*/ 1241 w 10000"/>
              <a:gd name="connsiteY79" fmla="*/ 3697 h 10000"/>
              <a:gd name="connsiteX80" fmla="*/ 1267 w 10000"/>
              <a:gd name="connsiteY80" fmla="*/ 3586 h 10000"/>
              <a:gd name="connsiteX81" fmla="*/ 1296 w 10000"/>
              <a:gd name="connsiteY81" fmla="*/ 3474 h 10000"/>
              <a:gd name="connsiteX82" fmla="*/ 1337 w 10000"/>
              <a:gd name="connsiteY82" fmla="*/ 3368 h 10000"/>
              <a:gd name="connsiteX83" fmla="*/ 1359 w 10000"/>
              <a:gd name="connsiteY83" fmla="*/ 3317 h 10000"/>
              <a:gd name="connsiteX84" fmla="*/ 1392 w 10000"/>
              <a:gd name="connsiteY84" fmla="*/ 3243 h 10000"/>
              <a:gd name="connsiteX85" fmla="*/ 1470 w 10000"/>
              <a:gd name="connsiteY85" fmla="*/ 3119 h 10000"/>
              <a:gd name="connsiteX86" fmla="*/ 1560 w 10000"/>
              <a:gd name="connsiteY86" fmla="*/ 3008 h 10000"/>
              <a:gd name="connsiteX87" fmla="*/ 1657 w 10000"/>
              <a:gd name="connsiteY87" fmla="*/ 2919 h 10000"/>
              <a:gd name="connsiteX88" fmla="*/ 1762 w 10000"/>
              <a:gd name="connsiteY88" fmla="*/ 2844 h 10000"/>
              <a:gd name="connsiteX89" fmla="*/ 1874 w 10000"/>
              <a:gd name="connsiteY89" fmla="*/ 2783 h 10000"/>
              <a:gd name="connsiteX90" fmla="*/ 1992 w 10000"/>
              <a:gd name="connsiteY90" fmla="*/ 2742 h 10000"/>
              <a:gd name="connsiteX91" fmla="*/ 2110 w 10000"/>
              <a:gd name="connsiteY91" fmla="*/ 2711 h 10000"/>
              <a:gd name="connsiteX92" fmla="*/ 2234 w 10000"/>
              <a:gd name="connsiteY92" fmla="*/ 2694 h 10000"/>
              <a:gd name="connsiteX93" fmla="*/ 2359 w 10000"/>
              <a:gd name="connsiteY93" fmla="*/ 2689 h 10000"/>
              <a:gd name="connsiteX94" fmla="*/ 2485 w 10000"/>
              <a:gd name="connsiteY94" fmla="*/ 2695 h 10000"/>
              <a:gd name="connsiteX95" fmla="*/ 2607 w 10000"/>
              <a:gd name="connsiteY95" fmla="*/ 2713 h 10000"/>
              <a:gd name="connsiteX96" fmla="*/ 2727 w 10000"/>
              <a:gd name="connsiteY96" fmla="*/ 2742 h 10000"/>
              <a:gd name="connsiteX97" fmla="*/ 2844 w 10000"/>
              <a:gd name="connsiteY97" fmla="*/ 2777 h 10000"/>
              <a:gd name="connsiteX98" fmla="*/ 2957 w 10000"/>
              <a:gd name="connsiteY98" fmla="*/ 2822 h 10000"/>
              <a:gd name="connsiteX99" fmla="*/ 3061 w 10000"/>
              <a:gd name="connsiteY99" fmla="*/ 2876 h 10000"/>
              <a:gd name="connsiteX100" fmla="*/ 3113 w 10000"/>
              <a:gd name="connsiteY100" fmla="*/ 2905 h 10000"/>
              <a:gd name="connsiteX101" fmla="*/ 3168 w 10000"/>
              <a:gd name="connsiteY101" fmla="*/ 2939 h 10000"/>
              <a:gd name="connsiteX102" fmla="*/ 3282 w 10000"/>
              <a:gd name="connsiteY102" fmla="*/ 3020 h 10000"/>
              <a:gd name="connsiteX103" fmla="*/ 3389 w 10000"/>
              <a:gd name="connsiteY103" fmla="*/ 3108 h 10000"/>
              <a:gd name="connsiteX104" fmla="*/ 3495 w 10000"/>
              <a:gd name="connsiteY104" fmla="*/ 3203 h 10000"/>
              <a:gd name="connsiteX105" fmla="*/ 3648 w 10000"/>
              <a:gd name="connsiteY105" fmla="*/ 3364 h 10000"/>
              <a:gd name="connsiteX106" fmla="*/ 3842 w 10000"/>
              <a:gd name="connsiteY106" fmla="*/ 3602 h 10000"/>
              <a:gd name="connsiteX107" fmla="*/ 4016 w 10000"/>
              <a:gd name="connsiteY107" fmla="*/ 3864 h 10000"/>
              <a:gd name="connsiteX108" fmla="*/ 4176 w 10000"/>
              <a:gd name="connsiteY108" fmla="*/ 4148 h 10000"/>
              <a:gd name="connsiteX109" fmla="*/ 4321 w 10000"/>
              <a:gd name="connsiteY109" fmla="*/ 4450 h 10000"/>
              <a:gd name="connsiteX110" fmla="*/ 4442 w 10000"/>
              <a:gd name="connsiteY110" fmla="*/ 4763 h 10000"/>
              <a:gd name="connsiteX111" fmla="*/ 4494 w 10000"/>
              <a:gd name="connsiteY111" fmla="*/ 4928 h 10000"/>
              <a:gd name="connsiteX112" fmla="*/ 4534 w 10000"/>
              <a:gd name="connsiteY112" fmla="*/ 5048 h 10000"/>
              <a:gd name="connsiteX113" fmla="*/ 4599 w 10000"/>
              <a:gd name="connsiteY113" fmla="*/ 5296 h 10000"/>
              <a:gd name="connsiteX114" fmla="*/ 4653 w 10000"/>
              <a:gd name="connsiteY114" fmla="*/ 5547 h 10000"/>
              <a:gd name="connsiteX115" fmla="*/ 4697 w 10000"/>
              <a:gd name="connsiteY115" fmla="*/ 5800 h 10000"/>
              <a:gd name="connsiteX116" fmla="*/ 4756 w 10000"/>
              <a:gd name="connsiteY116" fmla="*/ 6184 h 10000"/>
              <a:gd name="connsiteX117" fmla="*/ 4829 w 10000"/>
              <a:gd name="connsiteY117" fmla="*/ 6698 h 10000"/>
              <a:gd name="connsiteX118" fmla="*/ 4888 w 10000"/>
              <a:gd name="connsiteY118" fmla="*/ 7078 h 10000"/>
              <a:gd name="connsiteX119" fmla="*/ 4933 w 10000"/>
              <a:gd name="connsiteY119" fmla="*/ 7328 h 10000"/>
              <a:gd name="connsiteX120" fmla="*/ 4988 w 10000"/>
              <a:gd name="connsiteY120" fmla="*/ 7573 h 10000"/>
              <a:gd name="connsiteX121" fmla="*/ 5052 w 10000"/>
              <a:gd name="connsiteY121" fmla="*/ 7816 h 10000"/>
              <a:gd name="connsiteX122" fmla="*/ 5128 w 10000"/>
              <a:gd name="connsiteY122" fmla="*/ 8050 h 10000"/>
              <a:gd name="connsiteX123" fmla="*/ 5218 w 10000"/>
              <a:gd name="connsiteY123" fmla="*/ 8273 h 10000"/>
              <a:gd name="connsiteX124" fmla="*/ 5328 w 10000"/>
              <a:gd name="connsiteY124" fmla="*/ 8493 h 10000"/>
              <a:gd name="connsiteX125" fmla="*/ 5455 w 10000"/>
              <a:gd name="connsiteY125" fmla="*/ 8701 h 10000"/>
              <a:gd name="connsiteX126" fmla="*/ 5527 w 10000"/>
              <a:gd name="connsiteY126" fmla="*/ 8800 h 10000"/>
              <a:gd name="connsiteX127" fmla="*/ 5558 w 10000"/>
              <a:gd name="connsiteY127" fmla="*/ 8842 h 10000"/>
              <a:gd name="connsiteX128" fmla="*/ 5626 w 10000"/>
              <a:gd name="connsiteY128" fmla="*/ 8916 h 10000"/>
              <a:gd name="connsiteX129" fmla="*/ 5693 w 10000"/>
              <a:gd name="connsiteY129" fmla="*/ 8981 h 10000"/>
              <a:gd name="connsiteX130" fmla="*/ 5762 w 10000"/>
              <a:gd name="connsiteY130" fmla="*/ 9037 h 10000"/>
              <a:gd name="connsiteX131" fmla="*/ 5830 w 10000"/>
              <a:gd name="connsiteY131" fmla="*/ 9079 h 10000"/>
              <a:gd name="connsiteX132" fmla="*/ 5901 w 10000"/>
              <a:gd name="connsiteY132" fmla="*/ 9111 h 10000"/>
              <a:gd name="connsiteX133" fmla="*/ 5971 w 10000"/>
              <a:gd name="connsiteY133" fmla="*/ 9135 h 10000"/>
              <a:gd name="connsiteX134" fmla="*/ 6043 w 10000"/>
              <a:gd name="connsiteY134" fmla="*/ 9148 h 10000"/>
              <a:gd name="connsiteX135" fmla="*/ 6114 w 10000"/>
              <a:gd name="connsiteY135" fmla="*/ 9148 h 10000"/>
              <a:gd name="connsiteX136" fmla="*/ 6185 w 10000"/>
              <a:gd name="connsiteY136" fmla="*/ 9139 h 10000"/>
              <a:gd name="connsiteX137" fmla="*/ 6256 w 10000"/>
              <a:gd name="connsiteY137" fmla="*/ 9117 h 10000"/>
              <a:gd name="connsiteX138" fmla="*/ 6326 w 10000"/>
              <a:gd name="connsiteY138" fmla="*/ 9087 h 10000"/>
              <a:gd name="connsiteX139" fmla="*/ 6397 w 10000"/>
              <a:gd name="connsiteY139" fmla="*/ 9050 h 10000"/>
              <a:gd name="connsiteX140" fmla="*/ 6466 w 10000"/>
              <a:gd name="connsiteY140" fmla="*/ 8995 h 10000"/>
              <a:gd name="connsiteX141" fmla="*/ 6535 w 10000"/>
              <a:gd name="connsiteY141" fmla="*/ 8934 h 10000"/>
              <a:gd name="connsiteX142" fmla="*/ 6603 w 10000"/>
              <a:gd name="connsiteY142" fmla="*/ 8861 h 10000"/>
              <a:gd name="connsiteX143" fmla="*/ 6637 w 10000"/>
              <a:gd name="connsiteY143" fmla="*/ 8820 h 10000"/>
              <a:gd name="connsiteX144" fmla="*/ 6667 w 10000"/>
              <a:gd name="connsiteY144" fmla="*/ 8783 h 10000"/>
              <a:gd name="connsiteX145" fmla="*/ 6721 w 10000"/>
              <a:gd name="connsiteY145" fmla="*/ 8704 h 10000"/>
              <a:gd name="connsiteX146" fmla="*/ 6766 w 10000"/>
              <a:gd name="connsiteY146" fmla="*/ 8618 h 10000"/>
              <a:gd name="connsiteX147" fmla="*/ 6805 w 10000"/>
              <a:gd name="connsiteY147" fmla="*/ 8531 h 10000"/>
              <a:gd name="connsiteX148" fmla="*/ 6853 w 10000"/>
              <a:gd name="connsiteY148" fmla="*/ 8393 h 10000"/>
              <a:gd name="connsiteX149" fmla="*/ 6901 w 10000"/>
              <a:gd name="connsiteY149" fmla="*/ 8201 h 10000"/>
              <a:gd name="connsiteX150" fmla="*/ 6931 w 10000"/>
              <a:gd name="connsiteY150" fmla="*/ 8001 h 10000"/>
              <a:gd name="connsiteX151" fmla="*/ 6950 w 10000"/>
              <a:gd name="connsiteY151" fmla="*/ 7793 h 10000"/>
              <a:gd name="connsiteX152" fmla="*/ 6966 w 10000"/>
              <a:gd name="connsiteY152" fmla="*/ 7476 h 10000"/>
              <a:gd name="connsiteX153" fmla="*/ 6974 w 10000"/>
              <a:gd name="connsiteY153" fmla="*/ 7264 h 10000"/>
              <a:gd name="connsiteX154" fmla="*/ 6987 w 10000"/>
              <a:gd name="connsiteY154" fmla="*/ 6979 h 10000"/>
              <a:gd name="connsiteX155" fmla="*/ 7001 w 10000"/>
              <a:gd name="connsiteY155" fmla="*/ 6405 h 10000"/>
              <a:gd name="connsiteX156" fmla="*/ 7001 w 10000"/>
              <a:gd name="connsiteY156" fmla="*/ 5829 h 10000"/>
              <a:gd name="connsiteX157" fmla="*/ 6990 w 10000"/>
              <a:gd name="connsiteY157" fmla="*/ 5256 h 10000"/>
              <a:gd name="connsiteX158" fmla="*/ 6981 w 10000"/>
              <a:gd name="connsiteY158" fmla="*/ 4969 h 10000"/>
              <a:gd name="connsiteX159" fmla="*/ 6978 w 10000"/>
              <a:gd name="connsiteY159" fmla="*/ 4903 h 10000"/>
              <a:gd name="connsiteX160" fmla="*/ 6965 w 10000"/>
              <a:gd name="connsiteY160" fmla="*/ 4763 h 10000"/>
              <a:gd name="connsiteX161" fmla="*/ 6946 w 10000"/>
              <a:gd name="connsiteY161" fmla="*/ 4630 h 10000"/>
              <a:gd name="connsiteX162" fmla="*/ 6916 w 10000"/>
              <a:gd name="connsiteY162" fmla="*/ 4501 h 10000"/>
              <a:gd name="connsiteX163" fmla="*/ 6885 w 10000"/>
              <a:gd name="connsiteY163" fmla="*/ 4375 h 10000"/>
              <a:gd name="connsiteX164" fmla="*/ 6844 w 10000"/>
              <a:gd name="connsiteY164" fmla="*/ 4253 h 10000"/>
              <a:gd name="connsiteX165" fmla="*/ 6796 w 10000"/>
              <a:gd name="connsiteY165" fmla="*/ 4136 h 10000"/>
              <a:gd name="connsiteX166" fmla="*/ 6744 w 10000"/>
              <a:gd name="connsiteY166" fmla="*/ 4027 h 10000"/>
              <a:gd name="connsiteX167" fmla="*/ 6684 w 10000"/>
              <a:gd name="connsiteY167" fmla="*/ 3926 h 10000"/>
              <a:gd name="connsiteX168" fmla="*/ 6619 w 10000"/>
              <a:gd name="connsiteY168" fmla="*/ 3835 h 10000"/>
              <a:gd name="connsiteX169" fmla="*/ 6547 w 10000"/>
              <a:gd name="connsiteY169" fmla="*/ 3751 h 10000"/>
              <a:gd name="connsiteX170" fmla="*/ 6470 w 10000"/>
              <a:gd name="connsiteY170" fmla="*/ 3676 h 10000"/>
              <a:gd name="connsiteX171" fmla="*/ 6390 w 10000"/>
              <a:gd name="connsiteY171" fmla="*/ 3614 h 10000"/>
              <a:gd name="connsiteX172" fmla="*/ 6304 w 10000"/>
              <a:gd name="connsiteY172" fmla="*/ 3560 h 10000"/>
              <a:gd name="connsiteX173" fmla="*/ 6212 w 10000"/>
              <a:gd name="connsiteY173" fmla="*/ 3523 h 10000"/>
              <a:gd name="connsiteX174" fmla="*/ 6115 w 10000"/>
              <a:gd name="connsiteY174" fmla="*/ 3498 h 10000"/>
              <a:gd name="connsiteX175" fmla="*/ 6064 w 10000"/>
              <a:gd name="connsiteY175" fmla="*/ 3493 h 10000"/>
              <a:gd name="connsiteX176" fmla="*/ 6039 w 10000"/>
              <a:gd name="connsiteY176" fmla="*/ 3492 h 10000"/>
              <a:gd name="connsiteX177" fmla="*/ 5986 w 10000"/>
              <a:gd name="connsiteY177" fmla="*/ 3497 h 10000"/>
              <a:gd name="connsiteX178" fmla="*/ 5934 w 10000"/>
              <a:gd name="connsiteY178" fmla="*/ 3513 h 10000"/>
              <a:gd name="connsiteX179" fmla="*/ 5884 w 10000"/>
              <a:gd name="connsiteY179" fmla="*/ 3539 h 10000"/>
              <a:gd name="connsiteX180" fmla="*/ 5837 w 10000"/>
              <a:gd name="connsiteY180" fmla="*/ 3577 h 10000"/>
              <a:gd name="connsiteX181" fmla="*/ 5796 w 10000"/>
              <a:gd name="connsiteY181" fmla="*/ 3624 h 10000"/>
              <a:gd name="connsiteX182" fmla="*/ 5763 w 10000"/>
              <a:gd name="connsiteY182" fmla="*/ 3679 h 10000"/>
              <a:gd name="connsiteX183" fmla="*/ 5738 w 10000"/>
              <a:gd name="connsiteY183" fmla="*/ 3743 h 10000"/>
              <a:gd name="connsiteX184" fmla="*/ 5729 w 10000"/>
              <a:gd name="connsiteY184" fmla="*/ 3777 h 10000"/>
              <a:gd name="connsiteX185" fmla="*/ 5725 w 10000"/>
              <a:gd name="connsiteY185" fmla="*/ 3805 h 10000"/>
              <a:gd name="connsiteX186" fmla="*/ 5719 w 10000"/>
              <a:gd name="connsiteY186" fmla="*/ 3861 h 10000"/>
              <a:gd name="connsiteX187" fmla="*/ 5724 w 10000"/>
              <a:gd name="connsiteY187" fmla="*/ 3946 h 10000"/>
              <a:gd name="connsiteX188" fmla="*/ 5745 w 10000"/>
              <a:gd name="connsiteY188" fmla="*/ 4059 h 10000"/>
              <a:gd name="connsiteX189" fmla="*/ 5786 w 10000"/>
              <a:gd name="connsiteY189" fmla="*/ 4157 h 10000"/>
              <a:gd name="connsiteX190" fmla="*/ 5811 w 10000"/>
              <a:gd name="connsiteY190" fmla="*/ 4203 h 10000"/>
              <a:gd name="connsiteX191" fmla="*/ 5860 w 10000"/>
              <a:gd name="connsiteY191" fmla="*/ 4279 h 10000"/>
              <a:gd name="connsiteX192" fmla="*/ 5960 w 10000"/>
              <a:gd name="connsiteY192" fmla="*/ 4405 h 10000"/>
              <a:gd name="connsiteX193" fmla="*/ 6061 w 10000"/>
              <a:gd name="connsiteY193" fmla="*/ 4511 h 10000"/>
              <a:gd name="connsiteX194" fmla="*/ 6167 w 10000"/>
              <a:gd name="connsiteY194" fmla="*/ 4593 h 10000"/>
              <a:gd name="connsiteX195" fmla="*/ 6272 w 10000"/>
              <a:gd name="connsiteY195" fmla="*/ 4647 h 10000"/>
              <a:gd name="connsiteX196" fmla="*/ 6380 w 10000"/>
              <a:gd name="connsiteY196" fmla="*/ 4682 h 10000"/>
              <a:gd name="connsiteX197" fmla="*/ 6488 w 10000"/>
              <a:gd name="connsiteY197" fmla="*/ 4695 h 10000"/>
              <a:gd name="connsiteX198" fmla="*/ 6596 w 10000"/>
              <a:gd name="connsiteY198" fmla="*/ 4685 h 10000"/>
              <a:gd name="connsiteX199" fmla="*/ 6703 w 10000"/>
              <a:gd name="connsiteY199" fmla="*/ 4660 h 10000"/>
              <a:gd name="connsiteX200" fmla="*/ 6810 w 10000"/>
              <a:gd name="connsiteY200" fmla="*/ 4611 h 10000"/>
              <a:gd name="connsiteX201" fmla="*/ 6915 w 10000"/>
              <a:gd name="connsiteY201" fmla="*/ 4552 h 10000"/>
              <a:gd name="connsiteX202" fmla="*/ 7018 w 10000"/>
              <a:gd name="connsiteY202" fmla="*/ 4470 h 10000"/>
              <a:gd name="connsiteX203" fmla="*/ 7116 w 10000"/>
              <a:gd name="connsiteY203" fmla="*/ 4376 h 10000"/>
              <a:gd name="connsiteX204" fmla="*/ 7213 w 10000"/>
              <a:gd name="connsiteY204" fmla="*/ 4266 h 10000"/>
              <a:gd name="connsiteX205" fmla="*/ 7306 w 10000"/>
              <a:gd name="connsiteY205" fmla="*/ 4146 h 10000"/>
              <a:gd name="connsiteX206" fmla="*/ 7391 w 10000"/>
              <a:gd name="connsiteY206" fmla="*/ 4011 h 10000"/>
              <a:gd name="connsiteX207" fmla="*/ 7433 w 10000"/>
              <a:gd name="connsiteY207" fmla="*/ 3940 h 10000"/>
              <a:gd name="connsiteX208" fmla="*/ 7506 w 10000"/>
              <a:gd name="connsiteY208" fmla="*/ 3806 h 10000"/>
              <a:gd name="connsiteX209" fmla="*/ 7640 w 10000"/>
              <a:gd name="connsiteY209" fmla="*/ 3526 h 10000"/>
              <a:gd name="connsiteX210" fmla="*/ 7754 w 10000"/>
              <a:gd name="connsiteY210" fmla="*/ 3225 h 10000"/>
              <a:gd name="connsiteX211" fmla="*/ 7825 w 10000"/>
              <a:gd name="connsiteY211" fmla="*/ 2990 h 10000"/>
              <a:gd name="connsiteX212" fmla="*/ 7868 w 10000"/>
              <a:gd name="connsiteY212" fmla="*/ 2831 h 10000"/>
              <a:gd name="connsiteX213" fmla="*/ 7900 w 10000"/>
              <a:gd name="connsiteY213" fmla="*/ 2668 h 10000"/>
              <a:gd name="connsiteX214" fmla="*/ 7931 w 10000"/>
              <a:gd name="connsiteY214" fmla="*/ 2499 h 10000"/>
              <a:gd name="connsiteX215" fmla="*/ 7952 w 10000"/>
              <a:gd name="connsiteY215" fmla="*/ 2336 h 10000"/>
              <a:gd name="connsiteX216" fmla="*/ 7965 w 10000"/>
              <a:gd name="connsiteY216" fmla="*/ 2167 h 10000"/>
              <a:gd name="connsiteX217" fmla="*/ 7973 w 10000"/>
              <a:gd name="connsiteY217" fmla="*/ 1999 h 10000"/>
              <a:gd name="connsiteX218" fmla="*/ 7971 w 10000"/>
              <a:gd name="connsiteY218" fmla="*/ 1829 h 10000"/>
              <a:gd name="connsiteX219" fmla="*/ 7963 w 10000"/>
              <a:gd name="connsiteY219" fmla="*/ 1659 h 10000"/>
              <a:gd name="connsiteX220" fmla="*/ 7949 w 10000"/>
              <a:gd name="connsiteY220" fmla="*/ 1488 h 10000"/>
              <a:gd name="connsiteX221" fmla="*/ 7937 w 10000"/>
              <a:gd name="connsiteY221" fmla="*/ 1404 h 10000"/>
              <a:gd name="connsiteX222" fmla="*/ 7916 w 10000"/>
              <a:gd name="connsiteY222" fmla="*/ 1289 h 10000"/>
              <a:gd name="connsiteX223" fmla="*/ 7892 w 10000"/>
              <a:gd name="connsiteY223" fmla="*/ 1098 h 10000"/>
              <a:gd name="connsiteX224" fmla="*/ 7883 w 10000"/>
              <a:gd name="connsiteY224" fmla="*/ 969 h 10000"/>
              <a:gd name="connsiteX225" fmla="*/ 7885 w 10000"/>
              <a:gd name="connsiteY225" fmla="*/ 845 h 10000"/>
              <a:gd name="connsiteX226" fmla="*/ 7903 w 10000"/>
              <a:gd name="connsiteY226" fmla="*/ 727 h 10000"/>
              <a:gd name="connsiteX227" fmla="*/ 7934 w 10000"/>
              <a:gd name="connsiteY227" fmla="*/ 649 h 10000"/>
              <a:gd name="connsiteX228" fmla="*/ 7958 w 10000"/>
              <a:gd name="connsiteY228" fmla="*/ 601 h 10000"/>
              <a:gd name="connsiteX229" fmla="*/ 7992 w 10000"/>
              <a:gd name="connsiteY229" fmla="*/ 558 h 10000"/>
              <a:gd name="connsiteX230" fmla="*/ 8030 w 10000"/>
              <a:gd name="connsiteY230" fmla="*/ 522 h 10000"/>
              <a:gd name="connsiteX231" fmla="*/ 8050 w 10000"/>
              <a:gd name="connsiteY231" fmla="*/ 507 h 10000"/>
              <a:gd name="connsiteX232" fmla="*/ 8088 w 10000"/>
              <a:gd name="connsiteY232" fmla="*/ 485 h 10000"/>
              <a:gd name="connsiteX233" fmla="*/ 8159 w 10000"/>
              <a:gd name="connsiteY233" fmla="*/ 470 h 10000"/>
              <a:gd name="connsiteX234" fmla="*/ 8229 w 10000"/>
              <a:gd name="connsiteY234" fmla="*/ 479 h 10000"/>
              <a:gd name="connsiteX235" fmla="*/ 8301 w 10000"/>
              <a:gd name="connsiteY235" fmla="*/ 515 h 10000"/>
              <a:gd name="connsiteX236" fmla="*/ 8370 w 10000"/>
              <a:gd name="connsiteY236" fmla="*/ 564 h 10000"/>
              <a:gd name="connsiteX237" fmla="*/ 8433 w 10000"/>
              <a:gd name="connsiteY237" fmla="*/ 629 h 10000"/>
              <a:gd name="connsiteX238" fmla="*/ 8490 w 10000"/>
              <a:gd name="connsiteY238" fmla="*/ 704 h 10000"/>
              <a:gd name="connsiteX239" fmla="*/ 8538 w 10000"/>
              <a:gd name="connsiteY239" fmla="*/ 780 h 10000"/>
              <a:gd name="connsiteX240" fmla="*/ 8559 w 10000"/>
              <a:gd name="connsiteY240" fmla="*/ 818 h 10000"/>
              <a:gd name="connsiteX241" fmla="*/ 8645 w 10000"/>
              <a:gd name="connsiteY241" fmla="*/ 1003 h 10000"/>
              <a:gd name="connsiteX242" fmla="*/ 8792 w 10000"/>
              <a:gd name="connsiteY242" fmla="*/ 1307 h 10000"/>
              <a:gd name="connsiteX243" fmla="*/ 8868 w 10000"/>
              <a:gd name="connsiteY243" fmla="*/ 1441 h 10000"/>
              <a:gd name="connsiteX244" fmla="*/ 8925 w 10000"/>
              <a:gd name="connsiteY244" fmla="*/ 1521 h 10000"/>
              <a:gd name="connsiteX245" fmla="*/ 8982 w 10000"/>
              <a:gd name="connsiteY245" fmla="*/ 1592 h 10000"/>
              <a:gd name="connsiteX246" fmla="*/ 9039 w 10000"/>
              <a:gd name="connsiteY246" fmla="*/ 1642 h 10000"/>
              <a:gd name="connsiteX247" fmla="*/ 9103 w 10000"/>
              <a:gd name="connsiteY247" fmla="*/ 1676 h 10000"/>
              <a:gd name="connsiteX248" fmla="*/ 9168 w 10000"/>
              <a:gd name="connsiteY248" fmla="*/ 1690 h 10000"/>
              <a:gd name="connsiteX249" fmla="*/ 9236 w 10000"/>
              <a:gd name="connsiteY249" fmla="*/ 1681 h 10000"/>
              <a:gd name="connsiteX250" fmla="*/ 9308 w 10000"/>
              <a:gd name="connsiteY250" fmla="*/ 1647 h 10000"/>
              <a:gd name="connsiteX251" fmla="*/ 9384 w 10000"/>
              <a:gd name="connsiteY251" fmla="*/ 1583 h 10000"/>
              <a:gd name="connsiteX252" fmla="*/ 9463 w 10000"/>
              <a:gd name="connsiteY252" fmla="*/ 1486 h 10000"/>
              <a:gd name="connsiteX253" fmla="*/ 9504 w 10000"/>
              <a:gd name="connsiteY253" fmla="*/ 1425 h 10000"/>
              <a:gd name="connsiteX254" fmla="*/ 9544 w 10000"/>
              <a:gd name="connsiteY254" fmla="*/ 1356 h 10000"/>
              <a:gd name="connsiteX255" fmla="*/ 9614 w 10000"/>
              <a:gd name="connsiteY255" fmla="*/ 1210 h 10000"/>
              <a:gd name="connsiteX256" fmla="*/ 9672 w 10000"/>
              <a:gd name="connsiteY256" fmla="*/ 1047 h 10000"/>
              <a:gd name="connsiteX257" fmla="*/ 9722 w 10000"/>
              <a:gd name="connsiteY257" fmla="*/ 880 h 10000"/>
              <a:gd name="connsiteX258" fmla="*/ 9743 w 10000"/>
              <a:gd name="connsiteY258" fmla="*/ 796 h 10000"/>
              <a:gd name="connsiteX259" fmla="*/ 9795 w 10000"/>
              <a:gd name="connsiteY259" fmla="*/ 595 h 10000"/>
              <a:gd name="connsiteX260" fmla="*/ 9884 w 10000"/>
              <a:gd name="connsiteY260" fmla="*/ 283 h 10000"/>
              <a:gd name="connsiteX261" fmla="*/ 9955 w 10000"/>
              <a:gd name="connsiteY261" fmla="*/ 89 h 10000"/>
              <a:gd name="connsiteX262" fmla="*/ 10000 w 10000"/>
              <a:gd name="connsiteY26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8DEAE025-FD97-4A81-B121-1C6C03DCF5FA}"/>
              </a:ext>
            </a:extLst>
          </p:cNvPr>
          <p:cNvGrpSpPr/>
          <p:nvPr/>
        </p:nvGrpSpPr>
        <p:grpSpPr>
          <a:xfrm>
            <a:off x="3203724" y="305383"/>
            <a:ext cx="1193292" cy="678943"/>
            <a:chOff x="10138807" y="1716154"/>
            <a:chExt cx="1591056" cy="905257"/>
          </a:xfrm>
          <a:effectLst>
            <a:outerShdw blurRad="1778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Freeform: Shape 44">
              <a:extLst>
                <a:ext uri="{FF2B5EF4-FFF2-40B4-BE49-F238E27FC236}">
                  <a16:creationId xmlns="" xmlns:a16="http://schemas.microsoft.com/office/drawing/2014/main" id="{FEA14EFE-4746-4CE0-89EB-3CC77299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8807" y="1716154"/>
              <a:ext cx="1591056" cy="905256"/>
            </a:xfrm>
            <a:custGeom>
              <a:avLst/>
              <a:gdLst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766281 w 1591056"/>
                <a:gd name="connsiteY14" fmla="*/ 361431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1591056 w 1591056"/>
                <a:gd name="connsiteY14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1591056 w 1591056"/>
                <a:gd name="connsiteY13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334346 w 1591056"/>
                <a:gd name="connsiteY9" fmla="*/ 549237 h 905256"/>
                <a:gd name="connsiteX10" fmla="*/ 0 w 1591056"/>
                <a:gd name="connsiteY10" fmla="*/ 443409 h 905256"/>
                <a:gd name="connsiteX11" fmla="*/ 1591056 w 1591056"/>
                <a:gd name="connsiteY11" fmla="*/ 0 h 905256"/>
                <a:gd name="connsiteX12" fmla="*/ 1591056 w 1591056"/>
                <a:gd name="connsiteY12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334346 w 1591056"/>
                <a:gd name="connsiteY8" fmla="*/ 549237 h 905256"/>
                <a:gd name="connsiteX9" fmla="*/ 0 w 1591056"/>
                <a:gd name="connsiteY9" fmla="*/ 443409 h 905256"/>
                <a:gd name="connsiteX10" fmla="*/ 1591056 w 1591056"/>
                <a:gd name="connsiteY10" fmla="*/ 0 h 905256"/>
                <a:gd name="connsiteX11" fmla="*/ 1591056 w 1591056"/>
                <a:gd name="connsiteY11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1056" h="905256">
                  <a:moveTo>
                    <a:pt x="1591056" y="0"/>
                  </a:moveTo>
                  <a:lnTo>
                    <a:pt x="1008574" y="821172"/>
                  </a:lnTo>
                  <a:lnTo>
                    <a:pt x="748227" y="705897"/>
                  </a:lnTo>
                  <a:lnTo>
                    <a:pt x="637244" y="798849"/>
                  </a:lnTo>
                  <a:lnTo>
                    <a:pt x="510642" y="905256"/>
                  </a:lnTo>
                  <a:lnTo>
                    <a:pt x="511075" y="904519"/>
                  </a:lnTo>
                  <a:lnTo>
                    <a:pt x="510195" y="905256"/>
                  </a:lnTo>
                  <a:lnTo>
                    <a:pt x="335053" y="550403"/>
                  </a:lnTo>
                  <a:lnTo>
                    <a:pt x="334346" y="549237"/>
                  </a:lnTo>
                  <a:lnTo>
                    <a:pt x="0" y="443409"/>
                  </a:lnTo>
                  <a:lnTo>
                    <a:pt x="1591056" y="0"/>
                  </a:lnTo>
                  <a:lnTo>
                    <a:pt x="1591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="" xmlns:a16="http://schemas.microsoft.com/office/drawing/2014/main" id="{4E579BF6-A7B0-4320-BFF4-2876A3C5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3860" y="1716155"/>
              <a:ext cx="1256003" cy="905256"/>
            </a:xfrm>
            <a:custGeom>
              <a:avLst/>
              <a:gdLst>
                <a:gd name="T0" fmla="*/ 391 w 2804"/>
                <a:gd name="T1" fmla="*/ 2023 h 2023"/>
                <a:gd name="T2" fmla="*/ 0 w 2804"/>
                <a:gd name="T3" fmla="*/ 1230 h 2023"/>
                <a:gd name="T4" fmla="*/ 2804 w 2804"/>
                <a:gd name="T5" fmla="*/ 0 h 2023"/>
                <a:gd name="T6" fmla="*/ 391 w 2804"/>
                <a:gd name="T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4" h="2023">
                  <a:moveTo>
                    <a:pt x="391" y="2023"/>
                  </a:moveTo>
                  <a:lnTo>
                    <a:pt x="0" y="1230"/>
                  </a:lnTo>
                  <a:lnTo>
                    <a:pt x="2804" y="0"/>
                  </a:lnTo>
                  <a:lnTo>
                    <a:pt x="391" y="202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52">
              <a:extLst>
                <a:ext uri="{FF2B5EF4-FFF2-40B4-BE49-F238E27FC236}">
                  <a16:creationId xmlns="" xmlns:a16="http://schemas.microsoft.com/office/drawing/2014/main" id="{7FCE8F19-E36B-4A90-B855-0E0C15A2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449" y="1726889"/>
              <a:ext cx="1064287" cy="894522"/>
            </a:xfrm>
            <a:custGeom>
              <a:avLst/>
              <a:gdLst>
                <a:gd name="T0" fmla="*/ 2375 w 2375"/>
                <a:gd name="T1" fmla="*/ 0 h 2000"/>
                <a:gd name="T2" fmla="*/ 0 w 2375"/>
                <a:gd name="T3" fmla="*/ 2000 h 2000"/>
                <a:gd name="T4" fmla="*/ 316 w 2375"/>
                <a:gd name="T5" fmla="*/ 1461 h 2000"/>
                <a:gd name="T6" fmla="*/ 2375 w 2375"/>
                <a:gd name="T7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2000">
                  <a:moveTo>
                    <a:pt x="2375" y="0"/>
                  </a:moveTo>
                  <a:lnTo>
                    <a:pt x="0" y="2000"/>
                  </a:lnTo>
                  <a:lnTo>
                    <a:pt x="316" y="146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53">
              <a:extLst>
                <a:ext uri="{FF2B5EF4-FFF2-40B4-BE49-F238E27FC236}">
                  <a16:creationId xmlns="" xmlns:a16="http://schemas.microsoft.com/office/drawing/2014/main" id="{2318A26D-D165-42EC-A845-81D1B33A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997" y="1716155"/>
              <a:ext cx="938866" cy="821172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14" y="64766"/>
            <a:ext cx="2713702" cy="52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8">
            <a:extLst>
              <a:ext uri="{FF2B5EF4-FFF2-40B4-BE49-F238E27FC236}">
                <a16:creationId xmlns="" xmlns:a16="http://schemas.microsoft.com/office/drawing/2014/main" id="{F25EA136-1DEA-4997-B33D-E44DF82F3ABA}"/>
              </a:ext>
            </a:extLst>
          </p:cNvPr>
          <p:cNvSpPr>
            <a:spLocks/>
          </p:cNvSpPr>
          <p:nvPr/>
        </p:nvSpPr>
        <p:spPr bwMode="auto">
          <a:xfrm flipH="1">
            <a:off x="9740225" y="959498"/>
            <a:ext cx="497239" cy="1482622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CDA69CE8-6E53-4771-8184-B1A084245D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0" b="9820"/>
          <a:stretch>
            <a:fillRect/>
          </a:stretch>
        </p:blipFill>
        <p:spPr>
          <a:xfrm>
            <a:off x="672875" y="2001593"/>
            <a:ext cx="10031715" cy="42266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34108" y="5706156"/>
            <a:ext cx="7519485" cy="627334"/>
          </a:xfrm>
        </p:spPr>
        <p:txBody>
          <a:bodyPr/>
          <a:lstStyle/>
          <a:p>
            <a:r>
              <a:rPr lang="en-US" dirty="0"/>
              <a:t>Level 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B235D1DC-A200-432F-B74E-432FB01546A4}"/>
              </a:ext>
            </a:extLst>
          </p:cNvPr>
          <p:cNvGrpSpPr/>
          <p:nvPr/>
        </p:nvGrpSpPr>
        <p:grpSpPr>
          <a:xfrm flipH="1">
            <a:off x="5380286" y="462259"/>
            <a:ext cx="5287714" cy="1482622"/>
            <a:chOff x="0" y="259721"/>
            <a:chExt cx="7050283" cy="1976829"/>
          </a:xfrm>
        </p:grpSpPr>
        <p:sp>
          <p:nvSpPr>
            <p:cNvPr id="34" name="Freeform 40">
              <a:extLst>
                <a:ext uri="{FF2B5EF4-FFF2-40B4-BE49-F238E27FC236}">
                  <a16:creationId xmlns="" xmlns:a16="http://schemas.microsoft.com/office/drawing/2014/main" id="{90EDB409-EDF5-41E0-B59E-1729B7BBA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>
              <a:extLst>
                <a:ext uri="{FF2B5EF4-FFF2-40B4-BE49-F238E27FC236}">
                  <a16:creationId xmlns="" xmlns:a16="http://schemas.microsoft.com/office/drawing/2014/main" id="{11D8185A-57BE-4E3F-A845-1AB297276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="" xmlns:a16="http://schemas.microsoft.com/office/drawing/2014/main" id="{1A0DCE72-CAFC-432D-ADD9-578947269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175EFEC-1D4A-4F1E-8CA2-7AF0251B378A}"/>
              </a:ext>
            </a:extLst>
          </p:cNvPr>
          <p:cNvSpPr/>
          <p:nvPr/>
        </p:nvSpPr>
        <p:spPr>
          <a:xfrm>
            <a:off x="1524000" y="6962686"/>
            <a:ext cx="3981218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padrinan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4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5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876" y="420543"/>
            <a:ext cx="9995124" cy="119991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DFD-Level_0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68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41233" y="5067985"/>
            <a:ext cx="10693683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885" y="5422568"/>
            <a:ext cx="8927689" cy="893034"/>
          </a:xfrm>
        </p:spPr>
        <p:txBody>
          <a:bodyPr/>
          <a:lstStyle/>
          <a:p>
            <a:r>
              <a:rPr lang="en-US" cap="none" dirty="0" smtClean="0"/>
              <a:t>Chats (including audio, images, text)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3" y="345235"/>
            <a:ext cx="2593041" cy="4993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98" y="365013"/>
            <a:ext cx="2569664" cy="495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79" y="345235"/>
            <a:ext cx="2474258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41233" y="5067985"/>
            <a:ext cx="10693683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476641"/>
            <a:ext cx="9330812" cy="1077253"/>
          </a:xfrm>
        </p:spPr>
        <p:txBody>
          <a:bodyPr/>
          <a:lstStyle/>
          <a:p>
            <a:r>
              <a:rPr lang="en-US" cap="none" dirty="0" smtClean="0"/>
              <a:t>Doctor can see doctors list and Doctor requests 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50" y="153106"/>
            <a:ext cx="2713703" cy="5198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76" y="163546"/>
            <a:ext cx="2753033" cy="5198258"/>
          </a:xfrm>
          <a:prstGeom prst="rect">
            <a:avLst/>
          </a:prstGeom>
        </p:spPr>
      </p:pic>
      <p:sp>
        <p:nvSpPr>
          <p:cNvPr id="21" name="Freeform 55">
            <a:extLst>
              <a:ext uri="{FF2B5EF4-FFF2-40B4-BE49-F238E27FC236}">
                <a16:creationId xmlns="" xmlns:a16="http://schemas.microsoft.com/office/drawing/2014/main" id="{CFF8229A-FCB6-41E5-9E2C-713A7B25D3EC}"/>
              </a:ext>
            </a:extLst>
          </p:cNvPr>
          <p:cNvSpPr>
            <a:spLocks/>
          </p:cNvSpPr>
          <p:nvPr/>
        </p:nvSpPr>
        <p:spPr bwMode="auto">
          <a:xfrm>
            <a:off x="1464857" y="1026085"/>
            <a:ext cx="2121849" cy="4387918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" fmla="*/ 0 w 9792"/>
              <a:gd name="connsiteY0" fmla="*/ 9985 h 9985"/>
              <a:gd name="connsiteX1" fmla="*/ 143 w 9792"/>
              <a:gd name="connsiteY1" fmla="*/ 9957 h 9985"/>
              <a:gd name="connsiteX2" fmla="*/ 288 w 9792"/>
              <a:gd name="connsiteY2" fmla="*/ 9913 h 9985"/>
              <a:gd name="connsiteX3" fmla="*/ 434 w 9792"/>
              <a:gd name="connsiteY3" fmla="*/ 9855 h 9985"/>
              <a:gd name="connsiteX4" fmla="*/ 579 w 9792"/>
              <a:gd name="connsiteY4" fmla="*/ 9786 h 9985"/>
              <a:gd name="connsiteX5" fmla="*/ 721 w 9792"/>
              <a:gd name="connsiteY5" fmla="*/ 9702 h 9985"/>
              <a:gd name="connsiteX6" fmla="*/ 859 w 9792"/>
              <a:gd name="connsiteY6" fmla="*/ 9602 h 9985"/>
              <a:gd name="connsiteX7" fmla="*/ 992 w 9792"/>
              <a:gd name="connsiteY7" fmla="*/ 9490 h 9985"/>
              <a:gd name="connsiteX8" fmla="*/ 1117 w 9792"/>
              <a:gd name="connsiteY8" fmla="*/ 9366 h 9985"/>
              <a:gd name="connsiteX9" fmla="*/ 1235 w 9792"/>
              <a:gd name="connsiteY9" fmla="*/ 9226 h 9985"/>
              <a:gd name="connsiteX10" fmla="*/ 1342 w 9792"/>
              <a:gd name="connsiteY10" fmla="*/ 9073 h 9985"/>
              <a:gd name="connsiteX11" fmla="*/ 1438 w 9792"/>
              <a:gd name="connsiteY11" fmla="*/ 8909 h 9985"/>
              <a:gd name="connsiteX12" fmla="*/ 1522 w 9792"/>
              <a:gd name="connsiteY12" fmla="*/ 8728 h 9985"/>
              <a:gd name="connsiteX13" fmla="*/ 1591 w 9792"/>
              <a:gd name="connsiteY13" fmla="*/ 8537 h 9985"/>
              <a:gd name="connsiteX14" fmla="*/ 1644 w 9792"/>
              <a:gd name="connsiteY14" fmla="*/ 8330 h 9985"/>
              <a:gd name="connsiteX15" fmla="*/ 1664 w 9792"/>
              <a:gd name="connsiteY15" fmla="*/ 8223 h 9985"/>
              <a:gd name="connsiteX16" fmla="*/ 1677 w 9792"/>
              <a:gd name="connsiteY16" fmla="*/ 8134 h 9985"/>
              <a:gd name="connsiteX17" fmla="*/ 1692 w 9792"/>
              <a:gd name="connsiteY17" fmla="*/ 7955 h 9985"/>
              <a:gd name="connsiteX18" fmla="*/ 1694 w 9792"/>
              <a:gd name="connsiteY18" fmla="*/ 7777 h 9985"/>
              <a:gd name="connsiteX19" fmla="*/ 1679 w 9792"/>
              <a:gd name="connsiteY19" fmla="*/ 7602 h 9985"/>
              <a:gd name="connsiteX20" fmla="*/ 1650 w 9792"/>
              <a:gd name="connsiteY20" fmla="*/ 7430 h 9985"/>
              <a:gd name="connsiteX21" fmla="*/ 1605 w 9792"/>
              <a:gd name="connsiteY21" fmla="*/ 7266 h 9985"/>
              <a:gd name="connsiteX22" fmla="*/ 1546 w 9792"/>
              <a:gd name="connsiteY22" fmla="*/ 7112 h 9985"/>
              <a:gd name="connsiteX23" fmla="*/ 1468 w 9792"/>
              <a:gd name="connsiteY23" fmla="*/ 6969 h 9985"/>
              <a:gd name="connsiteX24" fmla="*/ 1423 w 9792"/>
              <a:gd name="connsiteY24" fmla="*/ 6902 h 9985"/>
              <a:gd name="connsiteX25" fmla="*/ 1393 w 9792"/>
              <a:gd name="connsiteY25" fmla="*/ 6864 h 9985"/>
              <a:gd name="connsiteX26" fmla="*/ 1333 w 9792"/>
              <a:gd name="connsiteY26" fmla="*/ 6802 h 9985"/>
              <a:gd name="connsiteX27" fmla="*/ 1274 w 9792"/>
              <a:gd name="connsiteY27" fmla="*/ 6757 h 9985"/>
              <a:gd name="connsiteX28" fmla="*/ 1216 w 9792"/>
              <a:gd name="connsiteY28" fmla="*/ 6730 h 9985"/>
              <a:gd name="connsiteX29" fmla="*/ 1160 w 9792"/>
              <a:gd name="connsiteY29" fmla="*/ 6719 h 9985"/>
              <a:gd name="connsiteX30" fmla="*/ 1105 w 9792"/>
              <a:gd name="connsiteY30" fmla="*/ 6724 h 9985"/>
              <a:gd name="connsiteX31" fmla="*/ 1053 w 9792"/>
              <a:gd name="connsiteY31" fmla="*/ 6743 h 9985"/>
              <a:gd name="connsiteX32" fmla="*/ 1006 w 9792"/>
              <a:gd name="connsiteY32" fmla="*/ 6775 h 9985"/>
              <a:gd name="connsiteX33" fmla="*/ 963 w 9792"/>
              <a:gd name="connsiteY33" fmla="*/ 6820 h 9985"/>
              <a:gd name="connsiteX34" fmla="*/ 924 w 9792"/>
              <a:gd name="connsiteY34" fmla="*/ 6878 h 9985"/>
              <a:gd name="connsiteX35" fmla="*/ 892 w 9792"/>
              <a:gd name="connsiteY35" fmla="*/ 6946 h 9985"/>
              <a:gd name="connsiteX36" fmla="*/ 866 w 9792"/>
              <a:gd name="connsiteY36" fmla="*/ 7024 h 9985"/>
              <a:gd name="connsiteX37" fmla="*/ 847 w 9792"/>
              <a:gd name="connsiteY37" fmla="*/ 7112 h 9985"/>
              <a:gd name="connsiteX38" fmla="*/ 836 w 9792"/>
              <a:gd name="connsiteY38" fmla="*/ 7205 h 9985"/>
              <a:gd name="connsiteX39" fmla="*/ 833 w 9792"/>
              <a:gd name="connsiteY39" fmla="*/ 7308 h 9985"/>
              <a:gd name="connsiteX40" fmla="*/ 839 w 9792"/>
              <a:gd name="connsiteY40" fmla="*/ 7415 h 9985"/>
              <a:gd name="connsiteX41" fmla="*/ 845 w 9792"/>
              <a:gd name="connsiteY41" fmla="*/ 7471 h 9985"/>
              <a:gd name="connsiteX42" fmla="*/ 860 w 9792"/>
              <a:gd name="connsiteY42" fmla="*/ 7565 h 9985"/>
              <a:gd name="connsiteX43" fmla="*/ 902 w 9792"/>
              <a:gd name="connsiteY43" fmla="*/ 7745 h 9985"/>
              <a:gd name="connsiteX44" fmla="*/ 957 w 9792"/>
              <a:gd name="connsiteY44" fmla="*/ 7918 h 9985"/>
              <a:gd name="connsiteX45" fmla="*/ 1024 w 9792"/>
              <a:gd name="connsiteY45" fmla="*/ 8084 h 9985"/>
              <a:gd name="connsiteX46" fmla="*/ 1105 w 9792"/>
              <a:gd name="connsiteY46" fmla="*/ 8241 h 9985"/>
              <a:gd name="connsiteX47" fmla="*/ 1194 w 9792"/>
              <a:gd name="connsiteY47" fmla="*/ 8388 h 9985"/>
              <a:gd name="connsiteX48" fmla="*/ 1291 w 9792"/>
              <a:gd name="connsiteY48" fmla="*/ 8526 h 9985"/>
              <a:gd name="connsiteX49" fmla="*/ 1397 w 9792"/>
              <a:gd name="connsiteY49" fmla="*/ 8654 h 9985"/>
              <a:gd name="connsiteX50" fmla="*/ 1509 w 9792"/>
              <a:gd name="connsiteY50" fmla="*/ 8771 h 9985"/>
              <a:gd name="connsiteX51" fmla="*/ 1627 w 9792"/>
              <a:gd name="connsiteY51" fmla="*/ 8876 h 9985"/>
              <a:gd name="connsiteX52" fmla="*/ 1747 w 9792"/>
              <a:gd name="connsiteY52" fmla="*/ 8966 h 9985"/>
              <a:gd name="connsiteX53" fmla="*/ 1870 w 9792"/>
              <a:gd name="connsiteY53" fmla="*/ 9045 h 9985"/>
              <a:gd name="connsiteX54" fmla="*/ 1993 w 9792"/>
              <a:gd name="connsiteY54" fmla="*/ 9110 h 9985"/>
              <a:gd name="connsiteX55" fmla="*/ 2117 w 9792"/>
              <a:gd name="connsiteY55" fmla="*/ 9160 h 9985"/>
              <a:gd name="connsiteX56" fmla="*/ 2240 w 9792"/>
              <a:gd name="connsiteY56" fmla="*/ 9194 h 9985"/>
              <a:gd name="connsiteX57" fmla="*/ 2360 w 9792"/>
              <a:gd name="connsiteY57" fmla="*/ 9215 h 9985"/>
              <a:gd name="connsiteX58" fmla="*/ 2419 w 9792"/>
              <a:gd name="connsiteY58" fmla="*/ 9216 h 9985"/>
              <a:gd name="connsiteX59" fmla="*/ 2485 w 9792"/>
              <a:gd name="connsiteY59" fmla="*/ 9215 h 9985"/>
              <a:gd name="connsiteX60" fmla="*/ 2617 w 9792"/>
              <a:gd name="connsiteY60" fmla="*/ 9193 h 9985"/>
              <a:gd name="connsiteX61" fmla="*/ 2741 w 9792"/>
              <a:gd name="connsiteY61" fmla="*/ 9145 h 9985"/>
              <a:gd name="connsiteX62" fmla="*/ 2860 w 9792"/>
              <a:gd name="connsiteY62" fmla="*/ 9073 h 9985"/>
              <a:gd name="connsiteX63" fmla="*/ 2968 w 9792"/>
              <a:gd name="connsiteY63" fmla="*/ 8978 h 9985"/>
              <a:gd name="connsiteX64" fmla="*/ 3065 w 9792"/>
              <a:gd name="connsiteY64" fmla="*/ 8855 h 9985"/>
              <a:gd name="connsiteX65" fmla="*/ 3128 w 9792"/>
              <a:gd name="connsiteY65" fmla="*/ 8748 h 9985"/>
              <a:gd name="connsiteX66" fmla="*/ 3165 w 9792"/>
              <a:gd name="connsiteY66" fmla="*/ 8669 h 9985"/>
              <a:gd name="connsiteX67" fmla="*/ 3198 w 9792"/>
              <a:gd name="connsiteY67" fmla="*/ 8583 h 9985"/>
              <a:gd name="connsiteX68" fmla="*/ 3228 w 9792"/>
              <a:gd name="connsiteY68" fmla="*/ 8491 h 9985"/>
              <a:gd name="connsiteX69" fmla="*/ 3240 w 9792"/>
              <a:gd name="connsiteY69" fmla="*/ 8442 h 9985"/>
              <a:gd name="connsiteX70" fmla="*/ 3258 w 9792"/>
              <a:gd name="connsiteY70" fmla="*/ 8365 h 9985"/>
              <a:gd name="connsiteX71" fmla="*/ 3283 w 9792"/>
              <a:gd name="connsiteY71" fmla="*/ 8214 h 9985"/>
              <a:gd name="connsiteX72" fmla="*/ 3297 w 9792"/>
              <a:gd name="connsiteY72" fmla="*/ 8071 h 9985"/>
              <a:gd name="connsiteX73" fmla="*/ 3300 w 9792"/>
              <a:gd name="connsiteY73" fmla="*/ 7932 h 9985"/>
              <a:gd name="connsiteX74" fmla="*/ 3293 w 9792"/>
              <a:gd name="connsiteY74" fmla="*/ 7799 h 9985"/>
              <a:gd name="connsiteX75" fmla="*/ 3277 w 9792"/>
              <a:gd name="connsiteY75" fmla="*/ 7670 h 9985"/>
              <a:gd name="connsiteX76" fmla="*/ 3253 w 9792"/>
              <a:gd name="connsiteY76" fmla="*/ 7544 h 9985"/>
              <a:gd name="connsiteX77" fmla="*/ 3221 w 9792"/>
              <a:gd name="connsiteY77" fmla="*/ 7420 h 9985"/>
              <a:gd name="connsiteX78" fmla="*/ 3163 w 9792"/>
              <a:gd name="connsiteY78" fmla="*/ 7240 h 9985"/>
              <a:gd name="connsiteX79" fmla="*/ 3070 w 9792"/>
              <a:gd name="connsiteY79" fmla="*/ 7003 h 9985"/>
              <a:gd name="connsiteX80" fmla="*/ 2911 w 9792"/>
              <a:gd name="connsiteY80" fmla="*/ 6651 h 9985"/>
              <a:gd name="connsiteX81" fmla="*/ 2803 w 9792"/>
              <a:gd name="connsiteY81" fmla="*/ 6407 h 9985"/>
              <a:gd name="connsiteX82" fmla="*/ 2655 w 9792"/>
              <a:gd name="connsiteY82" fmla="*/ 6076 h 9985"/>
              <a:gd name="connsiteX83" fmla="*/ 2381 w 9792"/>
              <a:gd name="connsiteY83" fmla="*/ 5472 h 9985"/>
              <a:gd name="connsiteX84" fmla="*/ 2247 w 9792"/>
              <a:gd name="connsiteY84" fmla="*/ 5143 h 9985"/>
              <a:gd name="connsiteX85" fmla="*/ 2163 w 9792"/>
              <a:gd name="connsiteY85" fmla="*/ 4919 h 9985"/>
              <a:gd name="connsiteX86" fmla="*/ 2088 w 9792"/>
              <a:gd name="connsiteY86" fmla="*/ 4691 h 9985"/>
              <a:gd name="connsiteX87" fmla="*/ 2024 w 9792"/>
              <a:gd name="connsiteY87" fmla="*/ 4463 h 9985"/>
              <a:gd name="connsiteX88" fmla="*/ 1972 w 9792"/>
              <a:gd name="connsiteY88" fmla="*/ 4233 h 9985"/>
              <a:gd name="connsiteX89" fmla="*/ 1937 w 9792"/>
              <a:gd name="connsiteY89" fmla="*/ 4006 h 9985"/>
              <a:gd name="connsiteX90" fmla="*/ 1920 w 9792"/>
              <a:gd name="connsiteY90" fmla="*/ 3783 h 9985"/>
              <a:gd name="connsiteX91" fmla="*/ 1923 w 9792"/>
              <a:gd name="connsiteY91" fmla="*/ 3620 h 9985"/>
              <a:gd name="connsiteX92" fmla="*/ 1931 w 9792"/>
              <a:gd name="connsiteY92" fmla="*/ 3513 h 9985"/>
              <a:gd name="connsiteX93" fmla="*/ 1946 w 9792"/>
              <a:gd name="connsiteY93" fmla="*/ 3407 h 9985"/>
              <a:gd name="connsiteX94" fmla="*/ 1967 w 9792"/>
              <a:gd name="connsiteY94" fmla="*/ 3304 h 9985"/>
              <a:gd name="connsiteX95" fmla="*/ 1994 w 9792"/>
              <a:gd name="connsiteY95" fmla="*/ 3203 h 9985"/>
              <a:gd name="connsiteX96" fmla="*/ 2030 w 9792"/>
              <a:gd name="connsiteY96" fmla="*/ 3104 h 9985"/>
              <a:gd name="connsiteX97" fmla="*/ 2050 w 9792"/>
              <a:gd name="connsiteY97" fmla="*/ 3057 h 9985"/>
              <a:gd name="connsiteX98" fmla="*/ 2082 w 9792"/>
              <a:gd name="connsiteY98" fmla="*/ 2990 h 9985"/>
              <a:gd name="connsiteX99" fmla="*/ 2151 w 9792"/>
              <a:gd name="connsiteY99" fmla="*/ 2874 h 9985"/>
              <a:gd name="connsiteX100" fmla="*/ 2231 w 9792"/>
              <a:gd name="connsiteY100" fmla="*/ 2774 h 9985"/>
              <a:gd name="connsiteX101" fmla="*/ 2318 w 9792"/>
              <a:gd name="connsiteY101" fmla="*/ 2690 h 9985"/>
              <a:gd name="connsiteX102" fmla="*/ 2412 w 9792"/>
              <a:gd name="connsiteY102" fmla="*/ 2621 h 9985"/>
              <a:gd name="connsiteX103" fmla="*/ 2513 w 9792"/>
              <a:gd name="connsiteY103" fmla="*/ 2566 h 9985"/>
              <a:gd name="connsiteX104" fmla="*/ 2617 w 9792"/>
              <a:gd name="connsiteY104" fmla="*/ 2526 h 9985"/>
              <a:gd name="connsiteX105" fmla="*/ 2725 w 9792"/>
              <a:gd name="connsiteY105" fmla="*/ 2498 h 9985"/>
              <a:gd name="connsiteX106" fmla="*/ 2835 w 9792"/>
              <a:gd name="connsiteY106" fmla="*/ 2482 h 9985"/>
              <a:gd name="connsiteX107" fmla="*/ 2947 w 9792"/>
              <a:gd name="connsiteY107" fmla="*/ 2477 h 9985"/>
              <a:gd name="connsiteX108" fmla="*/ 3059 w 9792"/>
              <a:gd name="connsiteY108" fmla="*/ 2483 h 9985"/>
              <a:gd name="connsiteX109" fmla="*/ 3169 w 9792"/>
              <a:gd name="connsiteY109" fmla="*/ 2500 h 9985"/>
              <a:gd name="connsiteX110" fmla="*/ 3277 w 9792"/>
              <a:gd name="connsiteY110" fmla="*/ 2526 h 9985"/>
              <a:gd name="connsiteX111" fmla="*/ 3382 w 9792"/>
              <a:gd name="connsiteY111" fmla="*/ 2560 h 9985"/>
              <a:gd name="connsiteX112" fmla="*/ 3482 w 9792"/>
              <a:gd name="connsiteY112" fmla="*/ 2600 h 9985"/>
              <a:gd name="connsiteX113" fmla="*/ 3576 w 9792"/>
              <a:gd name="connsiteY113" fmla="*/ 2650 h 9985"/>
              <a:gd name="connsiteX114" fmla="*/ 3621 w 9792"/>
              <a:gd name="connsiteY114" fmla="*/ 2677 h 9985"/>
              <a:gd name="connsiteX115" fmla="*/ 3673 w 9792"/>
              <a:gd name="connsiteY115" fmla="*/ 2710 h 9985"/>
              <a:gd name="connsiteX116" fmla="*/ 3773 w 9792"/>
              <a:gd name="connsiteY116" fmla="*/ 2784 h 9985"/>
              <a:gd name="connsiteX117" fmla="*/ 3870 w 9792"/>
              <a:gd name="connsiteY117" fmla="*/ 2866 h 9985"/>
              <a:gd name="connsiteX118" fmla="*/ 3965 w 9792"/>
              <a:gd name="connsiteY118" fmla="*/ 2955 h 9985"/>
              <a:gd name="connsiteX119" fmla="*/ 4102 w 9792"/>
              <a:gd name="connsiteY119" fmla="*/ 3100 h 9985"/>
              <a:gd name="connsiteX120" fmla="*/ 4274 w 9792"/>
              <a:gd name="connsiteY120" fmla="*/ 3319 h 9985"/>
              <a:gd name="connsiteX121" fmla="*/ 4432 w 9792"/>
              <a:gd name="connsiteY121" fmla="*/ 3562 h 9985"/>
              <a:gd name="connsiteX122" fmla="*/ 4574 w 9792"/>
              <a:gd name="connsiteY122" fmla="*/ 3823 h 9985"/>
              <a:gd name="connsiteX123" fmla="*/ 4703 w 9792"/>
              <a:gd name="connsiteY123" fmla="*/ 4101 h 9985"/>
              <a:gd name="connsiteX124" fmla="*/ 4813 w 9792"/>
              <a:gd name="connsiteY124" fmla="*/ 4391 h 9985"/>
              <a:gd name="connsiteX125" fmla="*/ 4861 w 9792"/>
              <a:gd name="connsiteY125" fmla="*/ 4542 h 9985"/>
              <a:gd name="connsiteX126" fmla="*/ 4895 w 9792"/>
              <a:gd name="connsiteY126" fmla="*/ 4653 h 9985"/>
              <a:gd name="connsiteX127" fmla="*/ 4953 w 9792"/>
              <a:gd name="connsiteY127" fmla="*/ 4881 h 9985"/>
              <a:gd name="connsiteX128" fmla="*/ 5001 w 9792"/>
              <a:gd name="connsiteY128" fmla="*/ 5112 h 9985"/>
              <a:gd name="connsiteX129" fmla="*/ 5042 w 9792"/>
              <a:gd name="connsiteY129" fmla="*/ 5346 h 9985"/>
              <a:gd name="connsiteX130" fmla="*/ 5095 w 9792"/>
              <a:gd name="connsiteY130" fmla="*/ 5700 h 9985"/>
              <a:gd name="connsiteX131" fmla="*/ 5159 w 9792"/>
              <a:gd name="connsiteY131" fmla="*/ 6175 h 9985"/>
              <a:gd name="connsiteX132" fmla="*/ 5212 w 9792"/>
              <a:gd name="connsiteY132" fmla="*/ 6524 h 9985"/>
              <a:gd name="connsiteX133" fmla="*/ 5253 w 9792"/>
              <a:gd name="connsiteY133" fmla="*/ 6755 h 9985"/>
              <a:gd name="connsiteX134" fmla="*/ 5301 w 9792"/>
              <a:gd name="connsiteY134" fmla="*/ 6980 h 9985"/>
              <a:gd name="connsiteX135" fmla="*/ 5358 w 9792"/>
              <a:gd name="connsiteY135" fmla="*/ 7202 h 9985"/>
              <a:gd name="connsiteX136" fmla="*/ 5427 w 9792"/>
              <a:gd name="connsiteY136" fmla="*/ 7419 h 9985"/>
              <a:gd name="connsiteX137" fmla="*/ 5509 w 9792"/>
              <a:gd name="connsiteY137" fmla="*/ 7627 h 9985"/>
              <a:gd name="connsiteX138" fmla="*/ 5606 w 9792"/>
              <a:gd name="connsiteY138" fmla="*/ 7828 h 9985"/>
              <a:gd name="connsiteX139" fmla="*/ 5720 w 9792"/>
              <a:gd name="connsiteY139" fmla="*/ 8019 h 9985"/>
              <a:gd name="connsiteX140" fmla="*/ 5785 w 9792"/>
              <a:gd name="connsiteY140" fmla="*/ 8111 h 9985"/>
              <a:gd name="connsiteX141" fmla="*/ 5813 w 9792"/>
              <a:gd name="connsiteY141" fmla="*/ 8150 h 9985"/>
              <a:gd name="connsiteX142" fmla="*/ 5873 w 9792"/>
              <a:gd name="connsiteY142" fmla="*/ 8219 h 9985"/>
              <a:gd name="connsiteX143" fmla="*/ 5933 w 9792"/>
              <a:gd name="connsiteY143" fmla="*/ 8278 h 9985"/>
              <a:gd name="connsiteX144" fmla="*/ 5995 w 9792"/>
              <a:gd name="connsiteY144" fmla="*/ 8329 h 9985"/>
              <a:gd name="connsiteX145" fmla="*/ 6056 w 9792"/>
              <a:gd name="connsiteY145" fmla="*/ 8368 h 9985"/>
              <a:gd name="connsiteX146" fmla="*/ 6120 w 9792"/>
              <a:gd name="connsiteY146" fmla="*/ 8398 h 9985"/>
              <a:gd name="connsiteX147" fmla="*/ 6183 w 9792"/>
              <a:gd name="connsiteY147" fmla="*/ 8419 h 9985"/>
              <a:gd name="connsiteX148" fmla="*/ 6247 w 9792"/>
              <a:gd name="connsiteY148" fmla="*/ 8431 h 9985"/>
              <a:gd name="connsiteX149" fmla="*/ 6311 w 9792"/>
              <a:gd name="connsiteY149" fmla="*/ 8431 h 9985"/>
              <a:gd name="connsiteX150" fmla="*/ 6375 w 9792"/>
              <a:gd name="connsiteY150" fmla="*/ 8423 h 9985"/>
              <a:gd name="connsiteX151" fmla="*/ 6438 w 9792"/>
              <a:gd name="connsiteY151" fmla="*/ 8404 h 9985"/>
              <a:gd name="connsiteX152" fmla="*/ 6502 w 9792"/>
              <a:gd name="connsiteY152" fmla="*/ 8376 h 9985"/>
              <a:gd name="connsiteX153" fmla="*/ 6566 w 9792"/>
              <a:gd name="connsiteY153" fmla="*/ 8340 h 9985"/>
              <a:gd name="connsiteX154" fmla="*/ 6627 w 9792"/>
              <a:gd name="connsiteY154" fmla="*/ 8292 h 9985"/>
              <a:gd name="connsiteX155" fmla="*/ 6689 w 9792"/>
              <a:gd name="connsiteY155" fmla="*/ 8235 h 9985"/>
              <a:gd name="connsiteX156" fmla="*/ 6750 w 9792"/>
              <a:gd name="connsiteY156" fmla="*/ 8168 h 9985"/>
              <a:gd name="connsiteX157" fmla="*/ 6780 w 9792"/>
              <a:gd name="connsiteY157" fmla="*/ 8130 h 9985"/>
              <a:gd name="connsiteX158" fmla="*/ 6806 w 9792"/>
              <a:gd name="connsiteY158" fmla="*/ 8094 h 9985"/>
              <a:gd name="connsiteX159" fmla="*/ 6854 w 9792"/>
              <a:gd name="connsiteY159" fmla="*/ 8022 h 9985"/>
              <a:gd name="connsiteX160" fmla="*/ 6895 w 9792"/>
              <a:gd name="connsiteY160" fmla="*/ 7944 h 9985"/>
              <a:gd name="connsiteX161" fmla="*/ 6930 w 9792"/>
              <a:gd name="connsiteY161" fmla="*/ 7862 h 9985"/>
              <a:gd name="connsiteX162" fmla="*/ 6973 w 9792"/>
              <a:gd name="connsiteY162" fmla="*/ 7737 h 9985"/>
              <a:gd name="connsiteX163" fmla="*/ 7015 w 9792"/>
              <a:gd name="connsiteY163" fmla="*/ 7560 h 9985"/>
              <a:gd name="connsiteX164" fmla="*/ 7043 w 9792"/>
              <a:gd name="connsiteY164" fmla="*/ 7375 h 9985"/>
              <a:gd name="connsiteX165" fmla="*/ 7059 w 9792"/>
              <a:gd name="connsiteY165" fmla="*/ 7184 h 9985"/>
              <a:gd name="connsiteX166" fmla="*/ 7074 w 9792"/>
              <a:gd name="connsiteY166" fmla="*/ 6891 h 9985"/>
              <a:gd name="connsiteX167" fmla="*/ 7082 w 9792"/>
              <a:gd name="connsiteY167" fmla="*/ 6696 h 9985"/>
              <a:gd name="connsiteX168" fmla="*/ 7093 w 9792"/>
              <a:gd name="connsiteY168" fmla="*/ 6432 h 9985"/>
              <a:gd name="connsiteX169" fmla="*/ 7105 w 9792"/>
              <a:gd name="connsiteY169" fmla="*/ 5903 h 9985"/>
              <a:gd name="connsiteX170" fmla="*/ 7105 w 9792"/>
              <a:gd name="connsiteY170" fmla="*/ 5373 h 9985"/>
              <a:gd name="connsiteX171" fmla="*/ 7096 w 9792"/>
              <a:gd name="connsiteY171" fmla="*/ 4844 h 9985"/>
              <a:gd name="connsiteX172" fmla="*/ 7087 w 9792"/>
              <a:gd name="connsiteY172" fmla="*/ 4580 h 9985"/>
              <a:gd name="connsiteX173" fmla="*/ 7085 w 9792"/>
              <a:gd name="connsiteY173" fmla="*/ 4518 h 9985"/>
              <a:gd name="connsiteX174" fmla="*/ 7073 w 9792"/>
              <a:gd name="connsiteY174" fmla="*/ 4391 h 9985"/>
              <a:gd name="connsiteX175" fmla="*/ 7055 w 9792"/>
              <a:gd name="connsiteY175" fmla="*/ 4268 h 9985"/>
              <a:gd name="connsiteX176" fmla="*/ 7030 w 9792"/>
              <a:gd name="connsiteY176" fmla="*/ 4149 h 9985"/>
              <a:gd name="connsiteX177" fmla="*/ 7001 w 9792"/>
              <a:gd name="connsiteY177" fmla="*/ 4032 h 9985"/>
              <a:gd name="connsiteX178" fmla="*/ 6965 w 9792"/>
              <a:gd name="connsiteY178" fmla="*/ 3921 h 9985"/>
              <a:gd name="connsiteX179" fmla="*/ 6922 w 9792"/>
              <a:gd name="connsiteY179" fmla="*/ 3813 h 9985"/>
              <a:gd name="connsiteX180" fmla="*/ 6875 w 9792"/>
              <a:gd name="connsiteY180" fmla="*/ 3712 h 9985"/>
              <a:gd name="connsiteX181" fmla="*/ 6821 w 9792"/>
              <a:gd name="connsiteY181" fmla="*/ 3620 h 9985"/>
              <a:gd name="connsiteX182" fmla="*/ 6763 w 9792"/>
              <a:gd name="connsiteY182" fmla="*/ 3533 h 9985"/>
              <a:gd name="connsiteX183" fmla="*/ 6700 w 9792"/>
              <a:gd name="connsiteY183" fmla="*/ 3457 h 9985"/>
              <a:gd name="connsiteX184" fmla="*/ 6631 w 9792"/>
              <a:gd name="connsiteY184" fmla="*/ 3388 h 9985"/>
              <a:gd name="connsiteX185" fmla="*/ 6559 w 9792"/>
              <a:gd name="connsiteY185" fmla="*/ 3331 h 9985"/>
              <a:gd name="connsiteX186" fmla="*/ 6480 w 9792"/>
              <a:gd name="connsiteY186" fmla="*/ 3282 h 9985"/>
              <a:gd name="connsiteX187" fmla="*/ 6398 w 9792"/>
              <a:gd name="connsiteY187" fmla="*/ 3248 h 9985"/>
              <a:gd name="connsiteX188" fmla="*/ 6312 w 9792"/>
              <a:gd name="connsiteY188" fmla="*/ 3225 h 9985"/>
              <a:gd name="connsiteX189" fmla="*/ 6267 w 9792"/>
              <a:gd name="connsiteY189" fmla="*/ 3220 h 9985"/>
              <a:gd name="connsiteX190" fmla="*/ 6243 w 9792"/>
              <a:gd name="connsiteY190" fmla="*/ 3219 h 9985"/>
              <a:gd name="connsiteX191" fmla="*/ 6196 w 9792"/>
              <a:gd name="connsiteY191" fmla="*/ 3224 h 9985"/>
              <a:gd name="connsiteX192" fmla="*/ 6149 w 9792"/>
              <a:gd name="connsiteY192" fmla="*/ 3238 h 9985"/>
              <a:gd name="connsiteX193" fmla="*/ 6104 w 9792"/>
              <a:gd name="connsiteY193" fmla="*/ 3263 h 9985"/>
              <a:gd name="connsiteX194" fmla="*/ 6062 w 9792"/>
              <a:gd name="connsiteY194" fmla="*/ 3296 h 9985"/>
              <a:gd name="connsiteX195" fmla="*/ 6026 w 9792"/>
              <a:gd name="connsiteY195" fmla="*/ 3340 h 9985"/>
              <a:gd name="connsiteX196" fmla="*/ 5996 w 9792"/>
              <a:gd name="connsiteY196" fmla="*/ 3391 h 9985"/>
              <a:gd name="connsiteX197" fmla="*/ 5974 w 9792"/>
              <a:gd name="connsiteY197" fmla="*/ 3449 h 9985"/>
              <a:gd name="connsiteX198" fmla="*/ 5966 w 9792"/>
              <a:gd name="connsiteY198" fmla="*/ 3482 h 9985"/>
              <a:gd name="connsiteX199" fmla="*/ 5962 w 9792"/>
              <a:gd name="connsiteY199" fmla="*/ 3508 h 9985"/>
              <a:gd name="connsiteX200" fmla="*/ 5957 w 9792"/>
              <a:gd name="connsiteY200" fmla="*/ 3559 h 9985"/>
              <a:gd name="connsiteX201" fmla="*/ 5961 w 9792"/>
              <a:gd name="connsiteY201" fmla="*/ 3638 h 9985"/>
              <a:gd name="connsiteX202" fmla="*/ 5981 w 9792"/>
              <a:gd name="connsiteY202" fmla="*/ 3739 h 9985"/>
              <a:gd name="connsiteX203" fmla="*/ 6017 w 9792"/>
              <a:gd name="connsiteY203" fmla="*/ 3832 h 9985"/>
              <a:gd name="connsiteX204" fmla="*/ 6040 w 9792"/>
              <a:gd name="connsiteY204" fmla="*/ 3873 h 9985"/>
              <a:gd name="connsiteX205" fmla="*/ 6084 w 9792"/>
              <a:gd name="connsiteY205" fmla="*/ 3944 h 9985"/>
              <a:gd name="connsiteX206" fmla="*/ 6172 w 9792"/>
              <a:gd name="connsiteY206" fmla="*/ 4062 h 9985"/>
              <a:gd name="connsiteX207" fmla="*/ 6264 w 9792"/>
              <a:gd name="connsiteY207" fmla="*/ 4158 h 9985"/>
              <a:gd name="connsiteX208" fmla="*/ 6358 w 9792"/>
              <a:gd name="connsiteY208" fmla="*/ 4233 h 9985"/>
              <a:gd name="connsiteX209" fmla="*/ 6454 w 9792"/>
              <a:gd name="connsiteY209" fmla="*/ 4284 h 9985"/>
              <a:gd name="connsiteX210" fmla="*/ 6549 w 9792"/>
              <a:gd name="connsiteY210" fmla="*/ 4316 h 9985"/>
              <a:gd name="connsiteX211" fmla="*/ 6646 w 9792"/>
              <a:gd name="connsiteY211" fmla="*/ 4328 h 9985"/>
              <a:gd name="connsiteX212" fmla="*/ 6743 w 9792"/>
              <a:gd name="connsiteY212" fmla="*/ 4319 h 9985"/>
              <a:gd name="connsiteX213" fmla="*/ 6839 w 9792"/>
              <a:gd name="connsiteY213" fmla="*/ 4294 h 9985"/>
              <a:gd name="connsiteX214" fmla="*/ 6935 w 9792"/>
              <a:gd name="connsiteY214" fmla="*/ 4251 h 9985"/>
              <a:gd name="connsiteX215" fmla="*/ 7029 w 9792"/>
              <a:gd name="connsiteY215" fmla="*/ 4194 h 9985"/>
              <a:gd name="connsiteX216" fmla="*/ 7120 w 9792"/>
              <a:gd name="connsiteY216" fmla="*/ 4121 h 9985"/>
              <a:gd name="connsiteX217" fmla="*/ 7209 w 9792"/>
              <a:gd name="connsiteY217" fmla="*/ 4033 h 9985"/>
              <a:gd name="connsiteX218" fmla="*/ 7295 w 9792"/>
              <a:gd name="connsiteY218" fmla="*/ 3934 h 9985"/>
              <a:gd name="connsiteX219" fmla="*/ 7378 w 9792"/>
              <a:gd name="connsiteY219" fmla="*/ 3822 h 9985"/>
              <a:gd name="connsiteX220" fmla="*/ 7455 w 9792"/>
              <a:gd name="connsiteY220" fmla="*/ 3698 h 9985"/>
              <a:gd name="connsiteX221" fmla="*/ 7493 w 9792"/>
              <a:gd name="connsiteY221" fmla="*/ 3632 h 9985"/>
              <a:gd name="connsiteX222" fmla="*/ 7558 w 9792"/>
              <a:gd name="connsiteY222" fmla="*/ 3509 h 9985"/>
              <a:gd name="connsiteX223" fmla="*/ 7678 w 9792"/>
              <a:gd name="connsiteY223" fmla="*/ 3250 h 9985"/>
              <a:gd name="connsiteX224" fmla="*/ 7780 w 9792"/>
              <a:gd name="connsiteY224" fmla="*/ 2973 h 9985"/>
              <a:gd name="connsiteX225" fmla="*/ 7843 w 9792"/>
              <a:gd name="connsiteY225" fmla="*/ 2756 h 9985"/>
              <a:gd name="connsiteX226" fmla="*/ 7881 w 9792"/>
              <a:gd name="connsiteY226" fmla="*/ 2609 h 9985"/>
              <a:gd name="connsiteX227" fmla="*/ 7911 w 9792"/>
              <a:gd name="connsiteY227" fmla="*/ 2459 h 9985"/>
              <a:gd name="connsiteX228" fmla="*/ 7937 w 9792"/>
              <a:gd name="connsiteY228" fmla="*/ 2306 h 9985"/>
              <a:gd name="connsiteX229" fmla="*/ 7957 w 9792"/>
              <a:gd name="connsiteY229" fmla="*/ 2153 h 9985"/>
              <a:gd name="connsiteX230" fmla="*/ 7970 w 9792"/>
              <a:gd name="connsiteY230" fmla="*/ 1997 h 9985"/>
              <a:gd name="connsiteX231" fmla="*/ 7977 w 9792"/>
              <a:gd name="connsiteY231" fmla="*/ 1841 h 9985"/>
              <a:gd name="connsiteX232" fmla="*/ 7975 w 9792"/>
              <a:gd name="connsiteY232" fmla="*/ 1685 h 9985"/>
              <a:gd name="connsiteX233" fmla="*/ 7968 w 9792"/>
              <a:gd name="connsiteY233" fmla="*/ 1528 h 9985"/>
              <a:gd name="connsiteX234" fmla="*/ 7954 w 9792"/>
              <a:gd name="connsiteY234" fmla="*/ 1372 h 9985"/>
              <a:gd name="connsiteX235" fmla="*/ 7943 w 9792"/>
              <a:gd name="connsiteY235" fmla="*/ 1293 h 9985"/>
              <a:gd name="connsiteX236" fmla="*/ 7926 w 9792"/>
              <a:gd name="connsiteY236" fmla="*/ 1188 h 9985"/>
              <a:gd name="connsiteX237" fmla="*/ 7904 w 9792"/>
              <a:gd name="connsiteY237" fmla="*/ 1013 h 9985"/>
              <a:gd name="connsiteX238" fmla="*/ 7895 w 9792"/>
              <a:gd name="connsiteY238" fmla="*/ 894 h 9985"/>
              <a:gd name="connsiteX239" fmla="*/ 7897 w 9792"/>
              <a:gd name="connsiteY239" fmla="*/ 779 h 9985"/>
              <a:gd name="connsiteX240" fmla="*/ 7914 w 9792"/>
              <a:gd name="connsiteY240" fmla="*/ 670 h 9985"/>
              <a:gd name="connsiteX241" fmla="*/ 7940 w 9792"/>
              <a:gd name="connsiteY241" fmla="*/ 598 h 9985"/>
              <a:gd name="connsiteX242" fmla="*/ 7963 w 9792"/>
              <a:gd name="connsiteY242" fmla="*/ 553 h 9985"/>
              <a:gd name="connsiteX243" fmla="*/ 7992 w 9792"/>
              <a:gd name="connsiteY243" fmla="*/ 515 h 9985"/>
              <a:gd name="connsiteX244" fmla="*/ 8027 w 9792"/>
              <a:gd name="connsiteY244" fmla="*/ 481 h 9985"/>
              <a:gd name="connsiteX245" fmla="*/ 8046 w 9792"/>
              <a:gd name="connsiteY245" fmla="*/ 467 h 9985"/>
              <a:gd name="connsiteX246" fmla="*/ 8079 w 9792"/>
              <a:gd name="connsiteY246" fmla="*/ 447 h 9985"/>
              <a:gd name="connsiteX247" fmla="*/ 8143 w 9792"/>
              <a:gd name="connsiteY247" fmla="*/ 433 h 9985"/>
              <a:gd name="connsiteX248" fmla="*/ 8206 w 9792"/>
              <a:gd name="connsiteY248" fmla="*/ 442 h 9985"/>
              <a:gd name="connsiteX249" fmla="*/ 8270 w 9792"/>
              <a:gd name="connsiteY249" fmla="*/ 474 h 9985"/>
              <a:gd name="connsiteX250" fmla="*/ 8332 w 9792"/>
              <a:gd name="connsiteY250" fmla="*/ 520 h 9985"/>
              <a:gd name="connsiteX251" fmla="*/ 8388 w 9792"/>
              <a:gd name="connsiteY251" fmla="*/ 580 h 9985"/>
              <a:gd name="connsiteX252" fmla="*/ 8439 w 9792"/>
              <a:gd name="connsiteY252" fmla="*/ 648 h 9985"/>
              <a:gd name="connsiteX253" fmla="*/ 8482 w 9792"/>
              <a:gd name="connsiteY253" fmla="*/ 719 h 9985"/>
              <a:gd name="connsiteX254" fmla="*/ 8501 w 9792"/>
              <a:gd name="connsiteY254" fmla="*/ 755 h 9985"/>
              <a:gd name="connsiteX255" fmla="*/ 8579 w 9792"/>
              <a:gd name="connsiteY255" fmla="*/ 925 h 9985"/>
              <a:gd name="connsiteX256" fmla="*/ 8709 w 9792"/>
              <a:gd name="connsiteY256" fmla="*/ 1205 h 9985"/>
              <a:gd name="connsiteX257" fmla="*/ 8778 w 9792"/>
              <a:gd name="connsiteY257" fmla="*/ 1328 h 9985"/>
              <a:gd name="connsiteX258" fmla="*/ 8828 w 9792"/>
              <a:gd name="connsiteY258" fmla="*/ 1402 h 9985"/>
              <a:gd name="connsiteX259" fmla="*/ 8879 w 9792"/>
              <a:gd name="connsiteY259" fmla="*/ 1466 h 9985"/>
              <a:gd name="connsiteX260" fmla="*/ 8932 w 9792"/>
              <a:gd name="connsiteY260" fmla="*/ 1513 h 9985"/>
              <a:gd name="connsiteX261" fmla="*/ 8989 w 9792"/>
              <a:gd name="connsiteY261" fmla="*/ 1545 h 9985"/>
              <a:gd name="connsiteX262" fmla="*/ 9047 w 9792"/>
              <a:gd name="connsiteY262" fmla="*/ 1558 h 9985"/>
              <a:gd name="connsiteX263" fmla="*/ 9108 w 9792"/>
              <a:gd name="connsiteY263" fmla="*/ 1550 h 9985"/>
              <a:gd name="connsiteX264" fmla="*/ 9172 w 9792"/>
              <a:gd name="connsiteY264" fmla="*/ 1518 h 9985"/>
              <a:gd name="connsiteX265" fmla="*/ 9240 w 9792"/>
              <a:gd name="connsiteY265" fmla="*/ 1460 h 9985"/>
              <a:gd name="connsiteX266" fmla="*/ 9311 w 9792"/>
              <a:gd name="connsiteY266" fmla="*/ 1370 h 9985"/>
              <a:gd name="connsiteX267" fmla="*/ 9348 w 9792"/>
              <a:gd name="connsiteY267" fmla="*/ 1313 h 9985"/>
              <a:gd name="connsiteX268" fmla="*/ 9384 w 9792"/>
              <a:gd name="connsiteY268" fmla="*/ 1250 h 9985"/>
              <a:gd name="connsiteX269" fmla="*/ 9446 w 9792"/>
              <a:gd name="connsiteY269" fmla="*/ 1114 h 9985"/>
              <a:gd name="connsiteX270" fmla="*/ 9498 w 9792"/>
              <a:gd name="connsiteY270" fmla="*/ 965 h 9985"/>
              <a:gd name="connsiteX271" fmla="*/ 9542 w 9792"/>
              <a:gd name="connsiteY271" fmla="*/ 811 h 9985"/>
              <a:gd name="connsiteX272" fmla="*/ 9562 w 9792"/>
              <a:gd name="connsiteY272" fmla="*/ 734 h 9985"/>
              <a:gd name="connsiteX273" fmla="*/ 9609 w 9792"/>
              <a:gd name="connsiteY273" fmla="*/ 547 h 9985"/>
              <a:gd name="connsiteX274" fmla="*/ 9689 w 9792"/>
              <a:gd name="connsiteY274" fmla="*/ 261 h 9985"/>
              <a:gd name="connsiteX275" fmla="*/ 9754 w 9792"/>
              <a:gd name="connsiteY275" fmla="*/ 83 h 9985"/>
              <a:gd name="connsiteX276" fmla="*/ 9792 w 9792"/>
              <a:gd name="connsiteY276" fmla="*/ 0 h 9985"/>
              <a:gd name="connsiteX0" fmla="*/ 0 w 9854"/>
              <a:gd name="connsiteY0" fmla="*/ 9972 h 9972"/>
              <a:gd name="connsiteX1" fmla="*/ 148 w 9854"/>
              <a:gd name="connsiteY1" fmla="*/ 9928 h 9972"/>
              <a:gd name="connsiteX2" fmla="*/ 297 w 9854"/>
              <a:gd name="connsiteY2" fmla="*/ 9870 h 9972"/>
              <a:gd name="connsiteX3" fmla="*/ 445 w 9854"/>
              <a:gd name="connsiteY3" fmla="*/ 9801 h 9972"/>
              <a:gd name="connsiteX4" fmla="*/ 590 w 9854"/>
              <a:gd name="connsiteY4" fmla="*/ 9717 h 9972"/>
              <a:gd name="connsiteX5" fmla="*/ 731 w 9854"/>
              <a:gd name="connsiteY5" fmla="*/ 9616 h 9972"/>
              <a:gd name="connsiteX6" fmla="*/ 867 w 9854"/>
              <a:gd name="connsiteY6" fmla="*/ 9504 h 9972"/>
              <a:gd name="connsiteX7" fmla="*/ 995 w 9854"/>
              <a:gd name="connsiteY7" fmla="*/ 9380 h 9972"/>
              <a:gd name="connsiteX8" fmla="*/ 1115 w 9854"/>
              <a:gd name="connsiteY8" fmla="*/ 9240 h 9972"/>
              <a:gd name="connsiteX9" fmla="*/ 1225 w 9854"/>
              <a:gd name="connsiteY9" fmla="*/ 9087 h 9972"/>
              <a:gd name="connsiteX10" fmla="*/ 1323 w 9854"/>
              <a:gd name="connsiteY10" fmla="*/ 8922 h 9972"/>
              <a:gd name="connsiteX11" fmla="*/ 1408 w 9854"/>
              <a:gd name="connsiteY11" fmla="*/ 8741 h 9972"/>
              <a:gd name="connsiteX12" fmla="*/ 1479 w 9854"/>
              <a:gd name="connsiteY12" fmla="*/ 8550 h 9972"/>
              <a:gd name="connsiteX13" fmla="*/ 1533 w 9854"/>
              <a:gd name="connsiteY13" fmla="*/ 8343 h 9972"/>
              <a:gd name="connsiteX14" fmla="*/ 1553 w 9854"/>
              <a:gd name="connsiteY14" fmla="*/ 8235 h 9972"/>
              <a:gd name="connsiteX15" fmla="*/ 1567 w 9854"/>
              <a:gd name="connsiteY15" fmla="*/ 8146 h 9972"/>
              <a:gd name="connsiteX16" fmla="*/ 1582 w 9854"/>
              <a:gd name="connsiteY16" fmla="*/ 7967 h 9972"/>
              <a:gd name="connsiteX17" fmla="*/ 1584 w 9854"/>
              <a:gd name="connsiteY17" fmla="*/ 7789 h 9972"/>
              <a:gd name="connsiteX18" fmla="*/ 1569 w 9854"/>
              <a:gd name="connsiteY18" fmla="*/ 7613 h 9972"/>
              <a:gd name="connsiteX19" fmla="*/ 1539 w 9854"/>
              <a:gd name="connsiteY19" fmla="*/ 7441 h 9972"/>
              <a:gd name="connsiteX20" fmla="*/ 1493 w 9854"/>
              <a:gd name="connsiteY20" fmla="*/ 7277 h 9972"/>
              <a:gd name="connsiteX21" fmla="*/ 1433 w 9854"/>
              <a:gd name="connsiteY21" fmla="*/ 7123 h 9972"/>
              <a:gd name="connsiteX22" fmla="*/ 1353 w 9854"/>
              <a:gd name="connsiteY22" fmla="*/ 6979 h 9972"/>
              <a:gd name="connsiteX23" fmla="*/ 1307 w 9854"/>
              <a:gd name="connsiteY23" fmla="*/ 6912 h 9972"/>
              <a:gd name="connsiteX24" fmla="*/ 1277 w 9854"/>
              <a:gd name="connsiteY24" fmla="*/ 6874 h 9972"/>
              <a:gd name="connsiteX25" fmla="*/ 1215 w 9854"/>
              <a:gd name="connsiteY25" fmla="*/ 6812 h 9972"/>
              <a:gd name="connsiteX26" fmla="*/ 1155 w 9854"/>
              <a:gd name="connsiteY26" fmla="*/ 6767 h 9972"/>
              <a:gd name="connsiteX27" fmla="*/ 1096 w 9854"/>
              <a:gd name="connsiteY27" fmla="*/ 6740 h 9972"/>
              <a:gd name="connsiteX28" fmla="*/ 1039 w 9854"/>
              <a:gd name="connsiteY28" fmla="*/ 6729 h 9972"/>
              <a:gd name="connsiteX29" fmla="*/ 982 w 9854"/>
              <a:gd name="connsiteY29" fmla="*/ 6734 h 9972"/>
              <a:gd name="connsiteX30" fmla="*/ 929 w 9854"/>
              <a:gd name="connsiteY30" fmla="*/ 6753 h 9972"/>
              <a:gd name="connsiteX31" fmla="*/ 881 w 9854"/>
              <a:gd name="connsiteY31" fmla="*/ 6785 h 9972"/>
              <a:gd name="connsiteX32" fmla="*/ 837 w 9854"/>
              <a:gd name="connsiteY32" fmla="*/ 6830 h 9972"/>
              <a:gd name="connsiteX33" fmla="*/ 798 w 9854"/>
              <a:gd name="connsiteY33" fmla="*/ 6888 h 9972"/>
              <a:gd name="connsiteX34" fmla="*/ 765 w 9854"/>
              <a:gd name="connsiteY34" fmla="*/ 6956 h 9972"/>
              <a:gd name="connsiteX35" fmla="*/ 738 w 9854"/>
              <a:gd name="connsiteY35" fmla="*/ 7035 h 9972"/>
              <a:gd name="connsiteX36" fmla="*/ 719 w 9854"/>
              <a:gd name="connsiteY36" fmla="*/ 7123 h 9972"/>
              <a:gd name="connsiteX37" fmla="*/ 708 w 9854"/>
              <a:gd name="connsiteY37" fmla="*/ 7216 h 9972"/>
              <a:gd name="connsiteX38" fmla="*/ 705 w 9854"/>
              <a:gd name="connsiteY38" fmla="*/ 7319 h 9972"/>
              <a:gd name="connsiteX39" fmla="*/ 711 w 9854"/>
              <a:gd name="connsiteY39" fmla="*/ 7426 h 9972"/>
              <a:gd name="connsiteX40" fmla="*/ 717 w 9854"/>
              <a:gd name="connsiteY40" fmla="*/ 7482 h 9972"/>
              <a:gd name="connsiteX41" fmla="*/ 732 w 9854"/>
              <a:gd name="connsiteY41" fmla="*/ 7576 h 9972"/>
              <a:gd name="connsiteX42" fmla="*/ 775 w 9854"/>
              <a:gd name="connsiteY42" fmla="*/ 7757 h 9972"/>
              <a:gd name="connsiteX43" fmla="*/ 831 w 9854"/>
              <a:gd name="connsiteY43" fmla="*/ 7930 h 9972"/>
              <a:gd name="connsiteX44" fmla="*/ 900 w 9854"/>
              <a:gd name="connsiteY44" fmla="*/ 8096 h 9972"/>
              <a:gd name="connsiteX45" fmla="*/ 982 w 9854"/>
              <a:gd name="connsiteY45" fmla="*/ 8253 h 9972"/>
              <a:gd name="connsiteX46" fmla="*/ 1073 w 9854"/>
              <a:gd name="connsiteY46" fmla="*/ 8401 h 9972"/>
              <a:gd name="connsiteX47" fmla="*/ 1172 w 9854"/>
              <a:gd name="connsiteY47" fmla="*/ 8539 h 9972"/>
              <a:gd name="connsiteX48" fmla="*/ 1281 w 9854"/>
              <a:gd name="connsiteY48" fmla="*/ 8667 h 9972"/>
              <a:gd name="connsiteX49" fmla="*/ 1395 w 9854"/>
              <a:gd name="connsiteY49" fmla="*/ 8784 h 9972"/>
              <a:gd name="connsiteX50" fmla="*/ 1516 w 9854"/>
              <a:gd name="connsiteY50" fmla="*/ 8889 h 9972"/>
              <a:gd name="connsiteX51" fmla="*/ 1638 w 9854"/>
              <a:gd name="connsiteY51" fmla="*/ 8979 h 9972"/>
              <a:gd name="connsiteX52" fmla="*/ 1764 w 9854"/>
              <a:gd name="connsiteY52" fmla="*/ 9059 h 9972"/>
              <a:gd name="connsiteX53" fmla="*/ 1889 w 9854"/>
              <a:gd name="connsiteY53" fmla="*/ 9124 h 9972"/>
              <a:gd name="connsiteX54" fmla="*/ 2016 w 9854"/>
              <a:gd name="connsiteY54" fmla="*/ 9174 h 9972"/>
              <a:gd name="connsiteX55" fmla="*/ 2142 w 9854"/>
              <a:gd name="connsiteY55" fmla="*/ 9208 h 9972"/>
              <a:gd name="connsiteX56" fmla="*/ 2264 w 9854"/>
              <a:gd name="connsiteY56" fmla="*/ 9229 h 9972"/>
              <a:gd name="connsiteX57" fmla="*/ 2324 w 9854"/>
              <a:gd name="connsiteY57" fmla="*/ 9230 h 9972"/>
              <a:gd name="connsiteX58" fmla="*/ 2392 w 9854"/>
              <a:gd name="connsiteY58" fmla="*/ 9229 h 9972"/>
              <a:gd name="connsiteX59" fmla="*/ 2527 w 9854"/>
              <a:gd name="connsiteY59" fmla="*/ 9207 h 9972"/>
              <a:gd name="connsiteX60" fmla="*/ 2653 w 9854"/>
              <a:gd name="connsiteY60" fmla="*/ 9159 h 9972"/>
              <a:gd name="connsiteX61" fmla="*/ 2775 w 9854"/>
              <a:gd name="connsiteY61" fmla="*/ 9087 h 9972"/>
              <a:gd name="connsiteX62" fmla="*/ 2885 w 9854"/>
              <a:gd name="connsiteY62" fmla="*/ 8991 h 9972"/>
              <a:gd name="connsiteX63" fmla="*/ 2984 w 9854"/>
              <a:gd name="connsiteY63" fmla="*/ 8868 h 9972"/>
              <a:gd name="connsiteX64" fmla="*/ 3048 w 9854"/>
              <a:gd name="connsiteY64" fmla="*/ 8761 h 9972"/>
              <a:gd name="connsiteX65" fmla="*/ 3086 w 9854"/>
              <a:gd name="connsiteY65" fmla="*/ 8682 h 9972"/>
              <a:gd name="connsiteX66" fmla="*/ 3120 w 9854"/>
              <a:gd name="connsiteY66" fmla="*/ 8596 h 9972"/>
              <a:gd name="connsiteX67" fmla="*/ 3151 w 9854"/>
              <a:gd name="connsiteY67" fmla="*/ 8504 h 9972"/>
              <a:gd name="connsiteX68" fmla="*/ 3163 w 9854"/>
              <a:gd name="connsiteY68" fmla="*/ 8455 h 9972"/>
              <a:gd name="connsiteX69" fmla="*/ 3181 w 9854"/>
              <a:gd name="connsiteY69" fmla="*/ 8378 h 9972"/>
              <a:gd name="connsiteX70" fmla="*/ 3207 w 9854"/>
              <a:gd name="connsiteY70" fmla="*/ 8226 h 9972"/>
              <a:gd name="connsiteX71" fmla="*/ 3221 w 9854"/>
              <a:gd name="connsiteY71" fmla="*/ 8083 h 9972"/>
              <a:gd name="connsiteX72" fmla="*/ 3224 w 9854"/>
              <a:gd name="connsiteY72" fmla="*/ 7944 h 9972"/>
              <a:gd name="connsiteX73" fmla="*/ 3217 w 9854"/>
              <a:gd name="connsiteY73" fmla="*/ 7811 h 9972"/>
              <a:gd name="connsiteX74" fmla="*/ 3201 w 9854"/>
              <a:gd name="connsiteY74" fmla="*/ 7682 h 9972"/>
              <a:gd name="connsiteX75" fmla="*/ 3176 w 9854"/>
              <a:gd name="connsiteY75" fmla="*/ 7555 h 9972"/>
              <a:gd name="connsiteX76" fmla="*/ 3143 w 9854"/>
              <a:gd name="connsiteY76" fmla="*/ 7431 h 9972"/>
              <a:gd name="connsiteX77" fmla="*/ 3084 w 9854"/>
              <a:gd name="connsiteY77" fmla="*/ 7251 h 9972"/>
              <a:gd name="connsiteX78" fmla="*/ 2989 w 9854"/>
              <a:gd name="connsiteY78" fmla="*/ 7014 h 9972"/>
              <a:gd name="connsiteX79" fmla="*/ 2827 w 9854"/>
              <a:gd name="connsiteY79" fmla="*/ 6661 h 9972"/>
              <a:gd name="connsiteX80" fmla="*/ 2717 w 9854"/>
              <a:gd name="connsiteY80" fmla="*/ 6417 h 9972"/>
              <a:gd name="connsiteX81" fmla="*/ 2565 w 9854"/>
              <a:gd name="connsiteY81" fmla="*/ 6085 h 9972"/>
              <a:gd name="connsiteX82" fmla="*/ 2286 w 9854"/>
              <a:gd name="connsiteY82" fmla="*/ 5480 h 9972"/>
              <a:gd name="connsiteX83" fmla="*/ 2149 w 9854"/>
              <a:gd name="connsiteY83" fmla="*/ 5151 h 9972"/>
              <a:gd name="connsiteX84" fmla="*/ 2063 w 9854"/>
              <a:gd name="connsiteY84" fmla="*/ 4926 h 9972"/>
              <a:gd name="connsiteX85" fmla="*/ 1986 w 9854"/>
              <a:gd name="connsiteY85" fmla="*/ 4698 h 9972"/>
              <a:gd name="connsiteX86" fmla="*/ 1921 w 9854"/>
              <a:gd name="connsiteY86" fmla="*/ 4470 h 9972"/>
              <a:gd name="connsiteX87" fmla="*/ 1868 w 9854"/>
              <a:gd name="connsiteY87" fmla="*/ 4239 h 9972"/>
              <a:gd name="connsiteX88" fmla="*/ 1832 w 9854"/>
              <a:gd name="connsiteY88" fmla="*/ 4012 h 9972"/>
              <a:gd name="connsiteX89" fmla="*/ 1815 w 9854"/>
              <a:gd name="connsiteY89" fmla="*/ 3789 h 9972"/>
              <a:gd name="connsiteX90" fmla="*/ 1818 w 9854"/>
              <a:gd name="connsiteY90" fmla="*/ 3625 h 9972"/>
              <a:gd name="connsiteX91" fmla="*/ 1826 w 9854"/>
              <a:gd name="connsiteY91" fmla="*/ 3518 h 9972"/>
              <a:gd name="connsiteX92" fmla="*/ 1841 w 9854"/>
              <a:gd name="connsiteY92" fmla="*/ 3412 h 9972"/>
              <a:gd name="connsiteX93" fmla="*/ 1863 w 9854"/>
              <a:gd name="connsiteY93" fmla="*/ 3309 h 9972"/>
              <a:gd name="connsiteX94" fmla="*/ 1890 w 9854"/>
              <a:gd name="connsiteY94" fmla="*/ 3208 h 9972"/>
              <a:gd name="connsiteX95" fmla="*/ 1927 w 9854"/>
              <a:gd name="connsiteY95" fmla="*/ 3109 h 9972"/>
              <a:gd name="connsiteX96" fmla="*/ 1948 w 9854"/>
              <a:gd name="connsiteY96" fmla="*/ 3062 h 9972"/>
              <a:gd name="connsiteX97" fmla="*/ 1980 w 9854"/>
              <a:gd name="connsiteY97" fmla="*/ 2994 h 9972"/>
              <a:gd name="connsiteX98" fmla="*/ 2051 w 9854"/>
              <a:gd name="connsiteY98" fmla="*/ 2878 h 9972"/>
              <a:gd name="connsiteX99" fmla="*/ 2132 w 9854"/>
              <a:gd name="connsiteY99" fmla="*/ 2778 h 9972"/>
              <a:gd name="connsiteX100" fmla="*/ 2221 w 9854"/>
              <a:gd name="connsiteY100" fmla="*/ 2694 h 9972"/>
              <a:gd name="connsiteX101" fmla="*/ 2317 w 9854"/>
              <a:gd name="connsiteY101" fmla="*/ 2625 h 9972"/>
              <a:gd name="connsiteX102" fmla="*/ 2420 w 9854"/>
              <a:gd name="connsiteY102" fmla="*/ 2570 h 9972"/>
              <a:gd name="connsiteX103" fmla="*/ 2527 w 9854"/>
              <a:gd name="connsiteY103" fmla="*/ 2530 h 9972"/>
              <a:gd name="connsiteX104" fmla="*/ 2637 w 9854"/>
              <a:gd name="connsiteY104" fmla="*/ 2502 h 9972"/>
              <a:gd name="connsiteX105" fmla="*/ 2749 w 9854"/>
              <a:gd name="connsiteY105" fmla="*/ 2486 h 9972"/>
              <a:gd name="connsiteX106" fmla="*/ 2864 w 9854"/>
              <a:gd name="connsiteY106" fmla="*/ 2481 h 9972"/>
              <a:gd name="connsiteX107" fmla="*/ 2978 w 9854"/>
              <a:gd name="connsiteY107" fmla="*/ 2487 h 9972"/>
              <a:gd name="connsiteX108" fmla="*/ 3090 w 9854"/>
              <a:gd name="connsiteY108" fmla="*/ 2504 h 9972"/>
              <a:gd name="connsiteX109" fmla="*/ 3201 w 9854"/>
              <a:gd name="connsiteY109" fmla="*/ 2530 h 9972"/>
              <a:gd name="connsiteX110" fmla="*/ 3308 w 9854"/>
              <a:gd name="connsiteY110" fmla="*/ 2564 h 9972"/>
              <a:gd name="connsiteX111" fmla="*/ 3410 w 9854"/>
              <a:gd name="connsiteY111" fmla="*/ 2604 h 9972"/>
              <a:gd name="connsiteX112" fmla="*/ 3506 w 9854"/>
              <a:gd name="connsiteY112" fmla="*/ 2654 h 9972"/>
              <a:gd name="connsiteX113" fmla="*/ 3552 w 9854"/>
              <a:gd name="connsiteY113" fmla="*/ 2681 h 9972"/>
              <a:gd name="connsiteX114" fmla="*/ 3605 w 9854"/>
              <a:gd name="connsiteY114" fmla="*/ 2714 h 9972"/>
              <a:gd name="connsiteX115" fmla="*/ 3707 w 9854"/>
              <a:gd name="connsiteY115" fmla="*/ 2788 h 9972"/>
              <a:gd name="connsiteX116" fmla="*/ 3806 w 9854"/>
              <a:gd name="connsiteY116" fmla="*/ 2870 h 9972"/>
              <a:gd name="connsiteX117" fmla="*/ 3903 w 9854"/>
              <a:gd name="connsiteY117" fmla="*/ 2959 h 9972"/>
              <a:gd name="connsiteX118" fmla="*/ 4043 w 9854"/>
              <a:gd name="connsiteY118" fmla="*/ 3105 h 9972"/>
              <a:gd name="connsiteX119" fmla="*/ 4219 w 9854"/>
              <a:gd name="connsiteY119" fmla="*/ 3324 h 9972"/>
              <a:gd name="connsiteX120" fmla="*/ 4380 w 9854"/>
              <a:gd name="connsiteY120" fmla="*/ 3567 h 9972"/>
              <a:gd name="connsiteX121" fmla="*/ 4525 w 9854"/>
              <a:gd name="connsiteY121" fmla="*/ 3829 h 9972"/>
              <a:gd name="connsiteX122" fmla="*/ 4657 w 9854"/>
              <a:gd name="connsiteY122" fmla="*/ 4107 h 9972"/>
              <a:gd name="connsiteX123" fmla="*/ 4769 w 9854"/>
              <a:gd name="connsiteY123" fmla="*/ 4398 h 9972"/>
              <a:gd name="connsiteX124" fmla="*/ 4818 w 9854"/>
              <a:gd name="connsiteY124" fmla="*/ 4549 h 9972"/>
              <a:gd name="connsiteX125" fmla="*/ 4853 w 9854"/>
              <a:gd name="connsiteY125" fmla="*/ 4660 h 9972"/>
              <a:gd name="connsiteX126" fmla="*/ 4912 w 9854"/>
              <a:gd name="connsiteY126" fmla="*/ 4888 h 9972"/>
              <a:gd name="connsiteX127" fmla="*/ 4961 w 9854"/>
              <a:gd name="connsiteY127" fmla="*/ 5120 h 9972"/>
              <a:gd name="connsiteX128" fmla="*/ 5003 w 9854"/>
              <a:gd name="connsiteY128" fmla="*/ 5354 h 9972"/>
              <a:gd name="connsiteX129" fmla="*/ 5057 w 9854"/>
              <a:gd name="connsiteY129" fmla="*/ 5709 h 9972"/>
              <a:gd name="connsiteX130" fmla="*/ 5123 w 9854"/>
              <a:gd name="connsiteY130" fmla="*/ 6184 h 9972"/>
              <a:gd name="connsiteX131" fmla="*/ 5177 w 9854"/>
              <a:gd name="connsiteY131" fmla="*/ 6534 h 9972"/>
              <a:gd name="connsiteX132" fmla="*/ 5219 w 9854"/>
              <a:gd name="connsiteY132" fmla="*/ 6765 h 9972"/>
              <a:gd name="connsiteX133" fmla="*/ 5268 w 9854"/>
              <a:gd name="connsiteY133" fmla="*/ 6990 h 9972"/>
              <a:gd name="connsiteX134" fmla="*/ 5326 w 9854"/>
              <a:gd name="connsiteY134" fmla="*/ 7213 h 9972"/>
              <a:gd name="connsiteX135" fmla="*/ 5396 w 9854"/>
              <a:gd name="connsiteY135" fmla="*/ 7430 h 9972"/>
              <a:gd name="connsiteX136" fmla="*/ 5480 w 9854"/>
              <a:gd name="connsiteY136" fmla="*/ 7638 h 9972"/>
              <a:gd name="connsiteX137" fmla="*/ 5579 w 9854"/>
              <a:gd name="connsiteY137" fmla="*/ 7840 h 9972"/>
              <a:gd name="connsiteX138" fmla="*/ 5696 w 9854"/>
              <a:gd name="connsiteY138" fmla="*/ 8031 h 9972"/>
              <a:gd name="connsiteX139" fmla="*/ 5762 w 9854"/>
              <a:gd name="connsiteY139" fmla="*/ 8123 h 9972"/>
              <a:gd name="connsiteX140" fmla="*/ 5790 w 9854"/>
              <a:gd name="connsiteY140" fmla="*/ 8162 h 9972"/>
              <a:gd name="connsiteX141" fmla="*/ 5852 w 9854"/>
              <a:gd name="connsiteY141" fmla="*/ 8231 h 9972"/>
              <a:gd name="connsiteX142" fmla="*/ 5913 w 9854"/>
              <a:gd name="connsiteY142" fmla="*/ 8290 h 9972"/>
              <a:gd name="connsiteX143" fmla="*/ 5976 w 9854"/>
              <a:gd name="connsiteY143" fmla="*/ 8342 h 9972"/>
              <a:gd name="connsiteX144" fmla="*/ 6039 w 9854"/>
              <a:gd name="connsiteY144" fmla="*/ 8381 h 9972"/>
              <a:gd name="connsiteX145" fmla="*/ 6104 w 9854"/>
              <a:gd name="connsiteY145" fmla="*/ 8411 h 9972"/>
              <a:gd name="connsiteX146" fmla="*/ 6168 w 9854"/>
              <a:gd name="connsiteY146" fmla="*/ 8432 h 9972"/>
              <a:gd name="connsiteX147" fmla="*/ 6234 w 9854"/>
              <a:gd name="connsiteY147" fmla="*/ 8444 h 9972"/>
              <a:gd name="connsiteX148" fmla="*/ 6299 w 9854"/>
              <a:gd name="connsiteY148" fmla="*/ 8444 h 9972"/>
              <a:gd name="connsiteX149" fmla="*/ 6364 w 9854"/>
              <a:gd name="connsiteY149" fmla="*/ 8436 h 9972"/>
              <a:gd name="connsiteX150" fmla="*/ 6429 w 9854"/>
              <a:gd name="connsiteY150" fmla="*/ 8417 h 9972"/>
              <a:gd name="connsiteX151" fmla="*/ 6494 w 9854"/>
              <a:gd name="connsiteY151" fmla="*/ 8389 h 9972"/>
              <a:gd name="connsiteX152" fmla="*/ 6559 w 9854"/>
              <a:gd name="connsiteY152" fmla="*/ 8353 h 9972"/>
              <a:gd name="connsiteX153" fmla="*/ 6622 w 9854"/>
              <a:gd name="connsiteY153" fmla="*/ 8304 h 9972"/>
              <a:gd name="connsiteX154" fmla="*/ 6685 w 9854"/>
              <a:gd name="connsiteY154" fmla="*/ 8247 h 9972"/>
              <a:gd name="connsiteX155" fmla="*/ 6747 w 9854"/>
              <a:gd name="connsiteY155" fmla="*/ 8180 h 9972"/>
              <a:gd name="connsiteX156" fmla="*/ 6778 w 9854"/>
              <a:gd name="connsiteY156" fmla="*/ 8142 h 9972"/>
              <a:gd name="connsiteX157" fmla="*/ 6805 w 9854"/>
              <a:gd name="connsiteY157" fmla="*/ 8106 h 9972"/>
              <a:gd name="connsiteX158" fmla="*/ 6854 w 9854"/>
              <a:gd name="connsiteY158" fmla="*/ 8034 h 9972"/>
              <a:gd name="connsiteX159" fmla="*/ 6895 w 9854"/>
              <a:gd name="connsiteY159" fmla="*/ 7956 h 9972"/>
              <a:gd name="connsiteX160" fmla="*/ 6931 w 9854"/>
              <a:gd name="connsiteY160" fmla="*/ 7874 h 9972"/>
              <a:gd name="connsiteX161" fmla="*/ 6975 w 9854"/>
              <a:gd name="connsiteY161" fmla="*/ 7749 h 9972"/>
              <a:gd name="connsiteX162" fmla="*/ 7018 w 9854"/>
              <a:gd name="connsiteY162" fmla="*/ 7571 h 9972"/>
              <a:gd name="connsiteX163" fmla="*/ 7047 w 9854"/>
              <a:gd name="connsiteY163" fmla="*/ 7386 h 9972"/>
              <a:gd name="connsiteX164" fmla="*/ 7063 w 9854"/>
              <a:gd name="connsiteY164" fmla="*/ 7195 h 9972"/>
              <a:gd name="connsiteX165" fmla="*/ 7078 w 9854"/>
              <a:gd name="connsiteY165" fmla="*/ 6901 h 9972"/>
              <a:gd name="connsiteX166" fmla="*/ 7086 w 9854"/>
              <a:gd name="connsiteY166" fmla="*/ 6706 h 9972"/>
              <a:gd name="connsiteX167" fmla="*/ 7098 w 9854"/>
              <a:gd name="connsiteY167" fmla="*/ 6442 h 9972"/>
              <a:gd name="connsiteX168" fmla="*/ 7110 w 9854"/>
              <a:gd name="connsiteY168" fmla="*/ 5912 h 9972"/>
              <a:gd name="connsiteX169" fmla="*/ 7110 w 9854"/>
              <a:gd name="connsiteY169" fmla="*/ 5381 h 9972"/>
              <a:gd name="connsiteX170" fmla="*/ 7101 w 9854"/>
              <a:gd name="connsiteY170" fmla="*/ 4851 h 9972"/>
              <a:gd name="connsiteX171" fmla="*/ 7092 w 9854"/>
              <a:gd name="connsiteY171" fmla="*/ 4587 h 9972"/>
              <a:gd name="connsiteX172" fmla="*/ 7089 w 9854"/>
              <a:gd name="connsiteY172" fmla="*/ 4525 h 9972"/>
              <a:gd name="connsiteX173" fmla="*/ 7077 w 9854"/>
              <a:gd name="connsiteY173" fmla="*/ 4398 h 9972"/>
              <a:gd name="connsiteX174" fmla="*/ 7059 w 9854"/>
              <a:gd name="connsiteY174" fmla="*/ 4274 h 9972"/>
              <a:gd name="connsiteX175" fmla="*/ 7033 w 9854"/>
              <a:gd name="connsiteY175" fmla="*/ 4155 h 9972"/>
              <a:gd name="connsiteX176" fmla="*/ 7004 w 9854"/>
              <a:gd name="connsiteY176" fmla="*/ 4038 h 9972"/>
              <a:gd name="connsiteX177" fmla="*/ 6967 w 9854"/>
              <a:gd name="connsiteY177" fmla="*/ 3927 h 9972"/>
              <a:gd name="connsiteX178" fmla="*/ 6923 w 9854"/>
              <a:gd name="connsiteY178" fmla="*/ 3819 h 9972"/>
              <a:gd name="connsiteX179" fmla="*/ 6875 w 9854"/>
              <a:gd name="connsiteY179" fmla="*/ 3718 h 9972"/>
              <a:gd name="connsiteX180" fmla="*/ 6820 w 9854"/>
              <a:gd name="connsiteY180" fmla="*/ 3625 h 9972"/>
              <a:gd name="connsiteX181" fmla="*/ 6761 w 9854"/>
              <a:gd name="connsiteY181" fmla="*/ 3538 h 9972"/>
              <a:gd name="connsiteX182" fmla="*/ 6696 w 9854"/>
              <a:gd name="connsiteY182" fmla="*/ 3462 h 9972"/>
              <a:gd name="connsiteX183" fmla="*/ 6626 w 9854"/>
              <a:gd name="connsiteY183" fmla="*/ 3393 h 9972"/>
              <a:gd name="connsiteX184" fmla="*/ 6552 w 9854"/>
              <a:gd name="connsiteY184" fmla="*/ 3336 h 9972"/>
              <a:gd name="connsiteX185" fmla="*/ 6472 w 9854"/>
              <a:gd name="connsiteY185" fmla="*/ 3287 h 9972"/>
              <a:gd name="connsiteX186" fmla="*/ 6388 w 9854"/>
              <a:gd name="connsiteY186" fmla="*/ 3253 h 9972"/>
              <a:gd name="connsiteX187" fmla="*/ 6300 w 9854"/>
              <a:gd name="connsiteY187" fmla="*/ 3230 h 9972"/>
              <a:gd name="connsiteX188" fmla="*/ 6254 w 9854"/>
              <a:gd name="connsiteY188" fmla="*/ 3225 h 9972"/>
              <a:gd name="connsiteX189" fmla="*/ 6230 w 9854"/>
              <a:gd name="connsiteY189" fmla="*/ 3224 h 9972"/>
              <a:gd name="connsiteX190" fmla="*/ 6182 w 9854"/>
              <a:gd name="connsiteY190" fmla="*/ 3229 h 9972"/>
              <a:gd name="connsiteX191" fmla="*/ 6134 w 9854"/>
              <a:gd name="connsiteY191" fmla="*/ 3243 h 9972"/>
              <a:gd name="connsiteX192" fmla="*/ 6088 w 9854"/>
              <a:gd name="connsiteY192" fmla="*/ 3268 h 9972"/>
              <a:gd name="connsiteX193" fmla="*/ 6045 w 9854"/>
              <a:gd name="connsiteY193" fmla="*/ 3301 h 9972"/>
              <a:gd name="connsiteX194" fmla="*/ 6008 w 9854"/>
              <a:gd name="connsiteY194" fmla="*/ 3345 h 9972"/>
              <a:gd name="connsiteX195" fmla="*/ 5977 w 9854"/>
              <a:gd name="connsiteY195" fmla="*/ 3396 h 9972"/>
              <a:gd name="connsiteX196" fmla="*/ 5955 w 9854"/>
              <a:gd name="connsiteY196" fmla="*/ 3454 h 9972"/>
              <a:gd name="connsiteX197" fmla="*/ 5947 w 9854"/>
              <a:gd name="connsiteY197" fmla="*/ 3487 h 9972"/>
              <a:gd name="connsiteX198" fmla="*/ 5943 w 9854"/>
              <a:gd name="connsiteY198" fmla="*/ 3513 h 9972"/>
              <a:gd name="connsiteX199" fmla="*/ 5938 w 9854"/>
              <a:gd name="connsiteY199" fmla="*/ 3564 h 9972"/>
              <a:gd name="connsiteX200" fmla="*/ 5942 w 9854"/>
              <a:gd name="connsiteY200" fmla="*/ 3643 h 9972"/>
              <a:gd name="connsiteX201" fmla="*/ 5962 w 9854"/>
              <a:gd name="connsiteY201" fmla="*/ 3745 h 9972"/>
              <a:gd name="connsiteX202" fmla="*/ 5999 w 9854"/>
              <a:gd name="connsiteY202" fmla="*/ 3838 h 9972"/>
              <a:gd name="connsiteX203" fmla="*/ 6022 w 9854"/>
              <a:gd name="connsiteY203" fmla="*/ 3879 h 9972"/>
              <a:gd name="connsiteX204" fmla="*/ 6067 w 9854"/>
              <a:gd name="connsiteY204" fmla="*/ 3950 h 9972"/>
              <a:gd name="connsiteX205" fmla="*/ 6157 w 9854"/>
              <a:gd name="connsiteY205" fmla="*/ 4068 h 9972"/>
              <a:gd name="connsiteX206" fmla="*/ 6251 w 9854"/>
              <a:gd name="connsiteY206" fmla="*/ 4164 h 9972"/>
              <a:gd name="connsiteX207" fmla="*/ 6347 w 9854"/>
              <a:gd name="connsiteY207" fmla="*/ 4239 h 9972"/>
              <a:gd name="connsiteX208" fmla="*/ 6445 w 9854"/>
              <a:gd name="connsiteY208" fmla="*/ 4290 h 9972"/>
              <a:gd name="connsiteX209" fmla="*/ 6542 w 9854"/>
              <a:gd name="connsiteY209" fmla="*/ 4322 h 9972"/>
              <a:gd name="connsiteX210" fmla="*/ 6641 w 9854"/>
              <a:gd name="connsiteY210" fmla="*/ 4335 h 9972"/>
              <a:gd name="connsiteX211" fmla="*/ 6740 w 9854"/>
              <a:gd name="connsiteY211" fmla="*/ 4325 h 9972"/>
              <a:gd name="connsiteX212" fmla="*/ 6838 w 9854"/>
              <a:gd name="connsiteY212" fmla="*/ 4300 h 9972"/>
              <a:gd name="connsiteX213" fmla="*/ 6936 w 9854"/>
              <a:gd name="connsiteY213" fmla="*/ 4257 h 9972"/>
              <a:gd name="connsiteX214" fmla="*/ 7032 w 9854"/>
              <a:gd name="connsiteY214" fmla="*/ 4200 h 9972"/>
              <a:gd name="connsiteX215" fmla="*/ 7125 w 9854"/>
              <a:gd name="connsiteY215" fmla="*/ 4127 h 9972"/>
              <a:gd name="connsiteX216" fmla="*/ 7216 w 9854"/>
              <a:gd name="connsiteY216" fmla="*/ 4039 h 9972"/>
              <a:gd name="connsiteX217" fmla="*/ 7304 w 9854"/>
              <a:gd name="connsiteY217" fmla="*/ 3940 h 9972"/>
              <a:gd name="connsiteX218" fmla="*/ 7389 w 9854"/>
              <a:gd name="connsiteY218" fmla="*/ 3828 h 9972"/>
              <a:gd name="connsiteX219" fmla="*/ 7467 w 9854"/>
              <a:gd name="connsiteY219" fmla="*/ 3704 h 9972"/>
              <a:gd name="connsiteX220" fmla="*/ 7506 w 9854"/>
              <a:gd name="connsiteY220" fmla="*/ 3637 h 9972"/>
              <a:gd name="connsiteX221" fmla="*/ 7573 w 9854"/>
              <a:gd name="connsiteY221" fmla="*/ 3514 h 9972"/>
              <a:gd name="connsiteX222" fmla="*/ 7695 w 9854"/>
              <a:gd name="connsiteY222" fmla="*/ 3255 h 9972"/>
              <a:gd name="connsiteX223" fmla="*/ 7799 w 9854"/>
              <a:gd name="connsiteY223" fmla="*/ 2977 h 9972"/>
              <a:gd name="connsiteX224" fmla="*/ 7864 w 9854"/>
              <a:gd name="connsiteY224" fmla="*/ 2760 h 9972"/>
              <a:gd name="connsiteX225" fmla="*/ 7902 w 9854"/>
              <a:gd name="connsiteY225" fmla="*/ 2613 h 9972"/>
              <a:gd name="connsiteX226" fmla="*/ 7933 w 9854"/>
              <a:gd name="connsiteY226" fmla="*/ 2463 h 9972"/>
              <a:gd name="connsiteX227" fmla="*/ 7960 w 9854"/>
              <a:gd name="connsiteY227" fmla="*/ 2309 h 9972"/>
              <a:gd name="connsiteX228" fmla="*/ 7980 w 9854"/>
              <a:gd name="connsiteY228" fmla="*/ 2156 h 9972"/>
              <a:gd name="connsiteX229" fmla="*/ 7993 w 9854"/>
              <a:gd name="connsiteY229" fmla="*/ 2000 h 9972"/>
              <a:gd name="connsiteX230" fmla="*/ 8000 w 9854"/>
              <a:gd name="connsiteY230" fmla="*/ 1844 h 9972"/>
              <a:gd name="connsiteX231" fmla="*/ 7998 w 9854"/>
              <a:gd name="connsiteY231" fmla="*/ 1688 h 9972"/>
              <a:gd name="connsiteX232" fmla="*/ 7991 w 9854"/>
              <a:gd name="connsiteY232" fmla="*/ 1530 h 9972"/>
              <a:gd name="connsiteX233" fmla="*/ 7977 w 9854"/>
              <a:gd name="connsiteY233" fmla="*/ 1374 h 9972"/>
              <a:gd name="connsiteX234" fmla="*/ 7966 w 9854"/>
              <a:gd name="connsiteY234" fmla="*/ 1295 h 9972"/>
              <a:gd name="connsiteX235" fmla="*/ 7948 w 9854"/>
              <a:gd name="connsiteY235" fmla="*/ 1190 h 9972"/>
              <a:gd name="connsiteX236" fmla="*/ 7926 w 9854"/>
              <a:gd name="connsiteY236" fmla="*/ 1015 h 9972"/>
              <a:gd name="connsiteX237" fmla="*/ 7917 w 9854"/>
              <a:gd name="connsiteY237" fmla="*/ 895 h 9972"/>
              <a:gd name="connsiteX238" fmla="*/ 7919 w 9854"/>
              <a:gd name="connsiteY238" fmla="*/ 780 h 9972"/>
              <a:gd name="connsiteX239" fmla="*/ 7936 w 9854"/>
              <a:gd name="connsiteY239" fmla="*/ 671 h 9972"/>
              <a:gd name="connsiteX240" fmla="*/ 7963 w 9854"/>
              <a:gd name="connsiteY240" fmla="*/ 599 h 9972"/>
              <a:gd name="connsiteX241" fmla="*/ 7986 w 9854"/>
              <a:gd name="connsiteY241" fmla="*/ 554 h 9972"/>
              <a:gd name="connsiteX242" fmla="*/ 8016 w 9854"/>
              <a:gd name="connsiteY242" fmla="*/ 516 h 9972"/>
              <a:gd name="connsiteX243" fmla="*/ 8052 w 9854"/>
              <a:gd name="connsiteY243" fmla="*/ 482 h 9972"/>
              <a:gd name="connsiteX244" fmla="*/ 8071 w 9854"/>
              <a:gd name="connsiteY244" fmla="*/ 468 h 9972"/>
              <a:gd name="connsiteX245" fmla="*/ 8105 w 9854"/>
              <a:gd name="connsiteY245" fmla="*/ 448 h 9972"/>
              <a:gd name="connsiteX246" fmla="*/ 8170 w 9854"/>
              <a:gd name="connsiteY246" fmla="*/ 434 h 9972"/>
              <a:gd name="connsiteX247" fmla="*/ 8234 w 9854"/>
              <a:gd name="connsiteY247" fmla="*/ 443 h 9972"/>
              <a:gd name="connsiteX248" fmla="*/ 8300 w 9854"/>
              <a:gd name="connsiteY248" fmla="*/ 475 h 9972"/>
              <a:gd name="connsiteX249" fmla="*/ 8363 w 9854"/>
              <a:gd name="connsiteY249" fmla="*/ 521 h 9972"/>
              <a:gd name="connsiteX250" fmla="*/ 8420 w 9854"/>
              <a:gd name="connsiteY250" fmla="*/ 581 h 9972"/>
              <a:gd name="connsiteX251" fmla="*/ 8472 w 9854"/>
              <a:gd name="connsiteY251" fmla="*/ 649 h 9972"/>
              <a:gd name="connsiteX252" fmla="*/ 8516 w 9854"/>
              <a:gd name="connsiteY252" fmla="*/ 720 h 9972"/>
              <a:gd name="connsiteX253" fmla="*/ 8536 w 9854"/>
              <a:gd name="connsiteY253" fmla="*/ 756 h 9972"/>
              <a:gd name="connsiteX254" fmla="*/ 8615 w 9854"/>
              <a:gd name="connsiteY254" fmla="*/ 926 h 9972"/>
              <a:gd name="connsiteX255" fmla="*/ 8748 w 9854"/>
              <a:gd name="connsiteY255" fmla="*/ 1207 h 9972"/>
              <a:gd name="connsiteX256" fmla="*/ 8818 w 9854"/>
              <a:gd name="connsiteY256" fmla="*/ 1330 h 9972"/>
              <a:gd name="connsiteX257" fmla="*/ 8870 w 9854"/>
              <a:gd name="connsiteY257" fmla="*/ 1404 h 9972"/>
              <a:gd name="connsiteX258" fmla="*/ 8922 w 9854"/>
              <a:gd name="connsiteY258" fmla="*/ 1468 h 9972"/>
              <a:gd name="connsiteX259" fmla="*/ 8976 w 9854"/>
              <a:gd name="connsiteY259" fmla="*/ 1515 h 9972"/>
              <a:gd name="connsiteX260" fmla="*/ 9034 w 9854"/>
              <a:gd name="connsiteY260" fmla="*/ 1547 h 9972"/>
              <a:gd name="connsiteX261" fmla="*/ 9093 w 9854"/>
              <a:gd name="connsiteY261" fmla="*/ 1560 h 9972"/>
              <a:gd name="connsiteX262" fmla="*/ 9155 w 9854"/>
              <a:gd name="connsiteY262" fmla="*/ 1552 h 9972"/>
              <a:gd name="connsiteX263" fmla="*/ 9221 w 9854"/>
              <a:gd name="connsiteY263" fmla="*/ 1520 h 9972"/>
              <a:gd name="connsiteX264" fmla="*/ 9290 w 9854"/>
              <a:gd name="connsiteY264" fmla="*/ 1462 h 9972"/>
              <a:gd name="connsiteX265" fmla="*/ 9363 w 9854"/>
              <a:gd name="connsiteY265" fmla="*/ 1372 h 9972"/>
              <a:gd name="connsiteX266" fmla="*/ 9401 w 9854"/>
              <a:gd name="connsiteY266" fmla="*/ 1315 h 9972"/>
              <a:gd name="connsiteX267" fmla="*/ 9437 w 9854"/>
              <a:gd name="connsiteY267" fmla="*/ 1252 h 9972"/>
              <a:gd name="connsiteX268" fmla="*/ 9501 w 9854"/>
              <a:gd name="connsiteY268" fmla="*/ 1116 h 9972"/>
              <a:gd name="connsiteX269" fmla="*/ 9554 w 9854"/>
              <a:gd name="connsiteY269" fmla="*/ 966 h 9972"/>
              <a:gd name="connsiteX270" fmla="*/ 9599 w 9854"/>
              <a:gd name="connsiteY270" fmla="*/ 812 h 9972"/>
              <a:gd name="connsiteX271" fmla="*/ 9619 w 9854"/>
              <a:gd name="connsiteY271" fmla="*/ 735 h 9972"/>
              <a:gd name="connsiteX272" fmla="*/ 9667 w 9854"/>
              <a:gd name="connsiteY272" fmla="*/ 548 h 9972"/>
              <a:gd name="connsiteX273" fmla="*/ 9749 w 9854"/>
              <a:gd name="connsiteY273" fmla="*/ 261 h 9972"/>
              <a:gd name="connsiteX274" fmla="*/ 9815 w 9854"/>
              <a:gd name="connsiteY274" fmla="*/ 83 h 9972"/>
              <a:gd name="connsiteX275" fmla="*/ 9854 w 9854"/>
              <a:gd name="connsiteY275" fmla="*/ 0 h 9972"/>
              <a:gd name="connsiteX0" fmla="*/ 0 w 9850"/>
              <a:gd name="connsiteY0" fmla="*/ 9956 h 9956"/>
              <a:gd name="connsiteX1" fmla="*/ 151 w 9850"/>
              <a:gd name="connsiteY1" fmla="*/ 9898 h 9956"/>
              <a:gd name="connsiteX2" fmla="*/ 302 w 9850"/>
              <a:gd name="connsiteY2" fmla="*/ 9829 h 9956"/>
              <a:gd name="connsiteX3" fmla="*/ 449 w 9850"/>
              <a:gd name="connsiteY3" fmla="*/ 9744 h 9956"/>
              <a:gd name="connsiteX4" fmla="*/ 592 w 9850"/>
              <a:gd name="connsiteY4" fmla="*/ 9643 h 9956"/>
              <a:gd name="connsiteX5" fmla="*/ 730 w 9850"/>
              <a:gd name="connsiteY5" fmla="*/ 9531 h 9956"/>
              <a:gd name="connsiteX6" fmla="*/ 860 w 9850"/>
              <a:gd name="connsiteY6" fmla="*/ 9406 h 9956"/>
              <a:gd name="connsiteX7" fmla="*/ 982 w 9850"/>
              <a:gd name="connsiteY7" fmla="*/ 9266 h 9956"/>
              <a:gd name="connsiteX8" fmla="*/ 1093 w 9850"/>
              <a:gd name="connsiteY8" fmla="*/ 9113 h 9956"/>
              <a:gd name="connsiteX9" fmla="*/ 1193 w 9850"/>
              <a:gd name="connsiteY9" fmla="*/ 8947 h 9956"/>
              <a:gd name="connsiteX10" fmla="*/ 1279 w 9850"/>
              <a:gd name="connsiteY10" fmla="*/ 8766 h 9956"/>
              <a:gd name="connsiteX11" fmla="*/ 1351 w 9850"/>
              <a:gd name="connsiteY11" fmla="*/ 8574 h 9956"/>
              <a:gd name="connsiteX12" fmla="*/ 1406 w 9850"/>
              <a:gd name="connsiteY12" fmla="*/ 8366 h 9956"/>
              <a:gd name="connsiteX13" fmla="*/ 1426 w 9850"/>
              <a:gd name="connsiteY13" fmla="*/ 8258 h 9956"/>
              <a:gd name="connsiteX14" fmla="*/ 1440 w 9850"/>
              <a:gd name="connsiteY14" fmla="*/ 8169 h 9956"/>
              <a:gd name="connsiteX15" fmla="*/ 1455 w 9850"/>
              <a:gd name="connsiteY15" fmla="*/ 7989 h 9956"/>
              <a:gd name="connsiteX16" fmla="*/ 1457 w 9850"/>
              <a:gd name="connsiteY16" fmla="*/ 7811 h 9956"/>
              <a:gd name="connsiteX17" fmla="*/ 1442 w 9850"/>
              <a:gd name="connsiteY17" fmla="*/ 7634 h 9956"/>
              <a:gd name="connsiteX18" fmla="*/ 1412 w 9850"/>
              <a:gd name="connsiteY18" fmla="*/ 7462 h 9956"/>
              <a:gd name="connsiteX19" fmla="*/ 1365 w 9850"/>
              <a:gd name="connsiteY19" fmla="*/ 7297 h 9956"/>
              <a:gd name="connsiteX20" fmla="*/ 1304 w 9850"/>
              <a:gd name="connsiteY20" fmla="*/ 7143 h 9956"/>
              <a:gd name="connsiteX21" fmla="*/ 1223 w 9850"/>
              <a:gd name="connsiteY21" fmla="*/ 6999 h 9956"/>
              <a:gd name="connsiteX22" fmla="*/ 1176 w 9850"/>
              <a:gd name="connsiteY22" fmla="*/ 6931 h 9956"/>
              <a:gd name="connsiteX23" fmla="*/ 1146 w 9850"/>
              <a:gd name="connsiteY23" fmla="*/ 6893 h 9956"/>
              <a:gd name="connsiteX24" fmla="*/ 1083 w 9850"/>
              <a:gd name="connsiteY24" fmla="*/ 6831 h 9956"/>
              <a:gd name="connsiteX25" fmla="*/ 1022 w 9850"/>
              <a:gd name="connsiteY25" fmla="*/ 6786 h 9956"/>
              <a:gd name="connsiteX26" fmla="*/ 962 w 9850"/>
              <a:gd name="connsiteY26" fmla="*/ 6759 h 9956"/>
              <a:gd name="connsiteX27" fmla="*/ 904 w 9850"/>
              <a:gd name="connsiteY27" fmla="*/ 6748 h 9956"/>
              <a:gd name="connsiteX28" fmla="*/ 847 w 9850"/>
              <a:gd name="connsiteY28" fmla="*/ 6753 h 9956"/>
              <a:gd name="connsiteX29" fmla="*/ 793 w 9850"/>
              <a:gd name="connsiteY29" fmla="*/ 6772 h 9956"/>
              <a:gd name="connsiteX30" fmla="*/ 744 w 9850"/>
              <a:gd name="connsiteY30" fmla="*/ 6804 h 9956"/>
              <a:gd name="connsiteX31" fmla="*/ 699 w 9850"/>
              <a:gd name="connsiteY31" fmla="*/ 6849 h 9956"/>
              <a:gd name="connsiteX32" fmla="*/ 660 w 9850"/>
              <a:gd name="connsiteY32" fmla="*/ 6907 h 9956"/>
              <a:gd name="connsiteX33" fmla="*/ 626 w 9850"/>
              <a:gd name="connsiteY33" fmla="*/ 6976 h 9956"/>
              <a:gd name="connsiteX34" fmla="*/ 599 w 9850"/>
              <a:gd name="connsiteY34" fmla="*/ 7055 h 9956"/>
              <a:gd name="connsiteX35" fmla="*/ 580 w 9850"/>
              <a:gd name="connsiteY35" fmla="*/ 7143 h 9956"/>
              <a:gd name="connsiteX36" fmla="*/ 568 w 9850"/>
              <a:gd name="connsiteY36" fmla="*/ 7236 h 9956"/>
              <a:gd name="connsiteX37" fmla="*/ 565 w 9850"/>
              <a:gd name="connsiteY37" fmla="*/ 7340 h 9956"/>
              <a:gd name="connsiteX38" fmla="*/ 572 w 9850"/>
              <a:gd name="connsiteY38" fmla="*/ 7447 h 9956"/>
              <a:gd name="connsiteX39" fmla="*/ 578 w 9850"/>
              <a:gd name="connsiteY39" fmla="*/ 7503 h 9956"/>
              <a:gd name="connsiteX40" fmla="*/ 593 w 9850"/>
              <a:gd name="connsiteY40" fmla="*/ 7597 h 9956"/>
              <a:gd name="connsiteX41" fmla="*/ 636 w 9850"/>
              <a:gd name="connsiteY41" fmla="*/ 7779 h 9956"/>
              <a:gd name="connsiteX42" fmla="*/ 693 w 9850"/>
              <a:gd name="connsiteY42" fmla="*/ 7952 h 9956"/>
              <a:gd name="connsiteX43" fmla="*/ 763 w 9850"/>
              <a:gd name="connsiteY43" fmla="*/ 8119 h 9956"/>
              <a:gd name="connsiteX44" fmla="*/ 847 w 9850"/>
              <a:gd name="connsiteY44" fmla="*/ 8276 h 9956"/>
              <a:gd name="connsiteX45" fmla="*/ 939 w 9850"/>
              <a:gd name="connsiteY45" fmla="*/ 8425 h 9956"/>
              <a:gd name="connsiteX46" fmla="*/ 1039 w 9850"/>
              <a:gd name="connsiteY46" fmla="*/ 8563 h 9956"/>
              <a:gd name="connsiteX47" fmla="*/ 1150 w 9850"/>
              <a:gd name="connsiteY47" fmla="*/ 8691 h 9956"/>
              <a:gd name="connsiteX48" fmla="*/ 1266 w 9850"/>
              <a:gd name="connsiteY48" fmla="*/ 8809 h 9956"/>
              <a:gd name="connsiteX49" fmla="*/ 1388 w 9850"/>
              <a:gd name="connsiteY49" fmla="*/ 8914 h 9956"/>
              <a:gd name="connsiteX50" fmla="*/ 1512 w 9850"/>
              <a:gd name="connsiteY50" fmla="*/ 9004 h 9956"/>
              <a:gd name="connsiteX51" fmla="*/ 1640 w 9850"/>
              <a:gd name="connsiteY51" fmla="*/ 9084 h 9956"/>
              <a:gd name="connsiteX52" fmla="*/ 1767 w 9850"/>
              <a:gd name="connsiteY52" fmla="*/ 9150 h 9956"/>
              <a:gd name="connsiteX53" fmla="*/ 1896 w 9850"/>
              <a:gd name="connsiteY53" fmla="*/ 9200 h 9956"/>
              <a:gd name="connsiteX54" fmla="*/ 2024 w 9850"/>
              <a:gd name="connsiteY54" fmla="*/ 9234 h 9956"/>
              <a:gd name="connsiteX55" fmla="*/ 2148 w 9850"/>
              <a:gd name="connsiteY55" fmla="*/ 9255 h 9956"/>
              <a:gd name="connsiteX56" fmla="*/ 2208 w 9850"/>
              <a:gd name="connsiteY56" fmla="*/ 9256 h 9956"/>
              <a:gd name="connsiteX57" fmla="*/ 2277 w 9850"/>
              <a:gd name="connsiteY57" fmla="*/ 9255 h 9956"/>
              <a:gd name="connsiteX58" fmla="*/ 2414 w 9850"/>
              <a:gd name="connsiteY58" fmla="*/ 9233 h 9956"/>
              <a:gd name="connsiteX59" fmla="*/ 2542 w 9850"/>
              <a:gd name="connsiteY59" fmla="*/ 9185 h 9956"/>
              <a:gd name="connsiteX60" fmla="*/ 2666 w 9850"/>
              <a:gd name="connsiteY60" fmla="*/ 9113 h 9956"/>
              <a:gd name="connsiteX61" fmla="*/ 2778 w 9850"/>
              <a:gd name="connsiteY61" fmla="*/ 9016 h 9956"/>
              <a:gd name="connsiteX62" fmla="*/ 2878 w 9850"/>
              <a:gd name="connsiteY62" fmla="*/ 8893 h 9956"/>
              <a:gd name="connsiteX63" fmla="*/ 2943 w 9850"/>
              <a:gd name="connsiteY63" fmla="*/ 8786 h 9956"/>
              <a:gd name="connsiteX64" fmla="*/ 2982 w 9850"/>
              <a:gd name="connsiteY64" fmla="*/ 8706 h 9956"/>
              <a:gd name="connsiteX65" fmla="*/ 3016 w 9850"/>
              <a:gd name="connsiteY65" fmla="*/ 8620 h 9956"/>
              <a:gd name="connsiteX66" fmla="*/ 3048 w 9850"/>
              <a:gd name="connsiteY66" fmla="*/ 8528 h 9956"/>
              <a:gd name="connsiteX67" fmla="*/ 3060 w 9850"/>
              <a:gd name="connsiteY67" fmla="*/ 8479 h 9956"/>
              <a:gd name="connsiteX68" fmla="*/ 3078 w 9850"/>
              <a:gd name="connsiteY68" fmla="*/ 8402 h 9956"/>
              <a:gd name="connsiteX69" fmla="*/ 3105 w 9850"/>
              <a:gd name="connsiteY69" fmla="*/ 8249 h 9956"/>
              <a:gd name="connsiteX70" fmla="*/ 3119 w 9850"/>
              <a:gd name="connsiteY70" fmla="*/ 8106 h 9956"/>
              <a:gd name="connsiteX71" fmla="*/ 3122 w 9850"/>
              <a:gd name="connsiteY71" fmla="*/ 7966 h 9956"/>
              <a:gd name="connsiteX72" fmla="*/ 3115 w 9850"/>
              <a:gd name="connsiteY72" fmla="*/ 7833 h 9956"/>
              <a:gd name="connsiteX73" fmla="*/ 3098 w 9850"/>
              <a:gd name="connsiteY73" fmla="*/ 7704 h 9956"/>
              <a:gd name="connsiteX74" fmla="*/ 3073 w 9850"/>
              <a:gd name="connsiteY74" fmla="*/ 7576 h 9956"/>
              <a:gd name="connsiteX75" fmla="*/ 3040 w 9850"/>
              <a:gd name="connsiteY75" fmla="*/ 7452 h 9956"/>
              <a:gd name="connsiteX76" fmla="*/ 2980 w 9850"/>
              <a:gd name="connsiteY76" fmla="*/ 7271 h 9956"/>
              <a:gd name="connsiteX77" fmla="*/ 2883 w 9850"/>
              <a:gd name="connsiteY77" fmla="*/ 7034 h 9956"/>
              <a:gd name="connsiteX78" fmla="*/ 2719 w 9850"/>
              <a:gd name="connsiteY78" fmla="*/ 6680 h 9956"/>
              <a:gd name="connsiteX79" fmla="*/ 2607 w 9850"/>
              <a:gd name="connsiteY79" fmla="*/ 6435 h 9956"/>
              <a:gd name="connsiteX80" fmla="*/ 2453 w 9850"/>
              <a:gd name="connsiteY80" fmla="*/ 6102 h 9956"/>
              <a:gd name="connsiteX81" fmla="*/ 2170 w 9850"/>
              <a:gd name="connsiteY81" fmla="*/ 5495 h 9956"/>
              <a:gd name="connsiteX82" fmla="*/ 2031 w 9850"/>
              <a:gd name="connsiteY82" fmla="*/ 5165 h 9956"/>
              <a:gd name="connsiteX83" fmla="*/ 1944 w 9850"/>
              <a:gd name="connsiteY83" fmla="*/ 4940 h 9956"/>
              <a:gd name="connsiteX84" fmla="*/ 1865 w 9850"/>
              <a:gd name="connsiteY84" fmla="*/ 4711 h 9956"/>
              <a:gd name="connsiteX85" fmla="*/ 1799 w 9850"/>
              <a:gd name="connsiteY85" fmla="*/ 4483 h 9956"/>
              <a:gd name="connsiteX86" fmla="*/ 1746 w 9850"/>
              <a:gd name="connsiteY86" fmla="*/ 4251 h 9956"/>
              <a:gd name="connsiteX87" fmla="*/ 1709 w 9850"/>
              <a:gd name="connsiteY87" fmla="*/ 4023 h 9956"/>
              <a:gd name="connsiteX88" fmla="*/ 1692 w 9850"/>
              <a:gd name="connsiteY88" fmla="*/ 3800 h 9956"/>
              <a:gd name="connsiteX89" fmla="*/ 1695 w 9850"/>
              <a:gd name="connsiteY89" fmla="*/ 3635 h 9956"/>
              <a:gd name="connsiteX90" fmla="*/ 1703 w 9850"/>
              <a:gd name="connsiteY90" fmla="*/ 3528 h 9956"/>
              <a:gd name="connsiteX91" fmla="*/ 1718 w 9850"/>
              <a:gd name="connsiteY91" fmla="*/ 3422 h 9956"/>
              <a:gd name="connsiteX92" fmla="*/ 1741 w 9850"/>
              <a:gd name="connsiteY92" fmla="*/ 3318 h 9956"/>
              <a:gd name="connsiteX93" fmla="*/ 1768 w 9850"/>
              <a:gd name="connsiteY93" fmla="*/ 3217 h 9956"/>
              <a:gd name="connsiteX94" fmla="*/ 1806 w 9850"/>
              <a:gd name="connsiteY94" fmla="*/ 3118 h 9956"/>
              <a:gd name="connsiteX95" fmla="*/ 1827 w 9850"/>
              <a:gd name="connsiteY95" fmla="*/ 3071 h 9956"/>
              <a:gd name="connsiteX96" fmla="*/ 1859 w 9850"/>
              <a:gd name="connsiteY96" fmla="*/ 3002 h 9956"/>
              <a:gd name="connsiteX97" fmla="*/ 1931 w 9850"/>
              <a:gd name="connsiteY97" fmla="*/ 2886 h 9956"/>
              <a:gd name="connsiteX98" fmla="*/ 2014 w 9850"/>
              <a:gd name="connsiteY98" fmla="*/ 2786 h 9956"/>
              <a:gd name="connsiteX99" fmla="*/ 2104 w 9850"/>
              <a:gd name="connsiteY99" fmla="*/ 2702 h 9956"/>
              <a:gd name="connsiteX100" fmla="*/ 2201 w 9850"/>
              <a:gd name="connsiteY100" fmla="*/ 2632 h 9956"/>
              <a:gd name="connsiteX101" fmla="*/ 2306 w 9850"/>
              <a:gd name="connsiteY101" fmla="*/ 2577 h 9956"/>
              <a:gd name="connsiteX102" fmla="*/ 2414 w 9850"/>
              <a:gd name="connsiteY102" fmla="*/ 2537 h 9956"/>
              <a:gd name="connsiteX103" fmla="*/ 2526 w 9850"/>
              <a:gd name="connsiteY103" fmla="*/ 2509 h 9956"/>
              <a:gd name="connsiteX104" fmla="*/ 2640 w 9850"/>
              <a:gd name="connsiteY104" fmla="*/ 2493 h 9956"/>
              <a:gd name="connsiteX105" fmla="*/ 2756 w 9850"/>
              <a:gd name="connsiteY105" fmla="*/ 2488 h 9956"/>
              <a:gd name="connsiteX106" fmla="*/ 2872 w 9850"/>
              <a:gd name="connsiteY106" fmla="*/ 2494 h 9956"/>
              <a:gd name="connsiteX107" fmla="*/ 2986 w 9850"/>
              <a:gd name="connsiteY107" fmla="*/ 2511 h 9956"/>
              <a:gd name="connsiteX108" fmla="*/ 3098 w 9850"/>
              <a:gd name="connsiteY108" fmla="*/ 2537 h 9956"/>
              <a:gd name="connsiteX109" fmla="*/ 3207 w 9850"/>
              <a:gd name="connsiteY109" fmla="*/ 2571 h 9956"/>
              <a:gd name="connsiteX110" fmla="*/ 3311 w 9850"/>
              <a:gd name="connsiteY110" fmla="*/ 2611 h 9956"/>
              <a:gd name="connsiteX111" fmla="*/ 3408 w 9850"/>
              <a:gd name="connsiteY111" fmla="*/ 2661 h 9956"/>
              <a:gd name="connsiteX112" fmla="*/ 3455 w 9850"/>
              <a:gd name="connsiteY112" fmla="*/ 2689 h 9956"/>
              <a:gd name="connsiteX113" fmla="*/ 3508 w 9850"/>
              <a:gd name="connsiteY113" fmla="*/ 2722 h 9956"/>
              <a:gd name="connsiteX114" fmla="*/ 3612 w 9850"/>
              <a:gd name="connsiteY114" fmla="*/ 2796 h 9956"/>
              <a:gd name="connsiteX115" fmla="*/ 3712 w 9850"/>
              <a:gd name="connsiteY115" fmla="*/ 2878 h 9956"/>
              <a:gd name="connsiteX116" fmla="*/ 3811 w 9850"/>
              <a:gd name="connsiteY116" fmla="*/ 2967 h 9956"/>
              <a:gd name="connsiteX117" fmla="*/ 3953 w 9850"/>
              <a:gd name="connsiteY117" fmla="*/ 3114 h 9956"/>
              <a:gd name="connsiteX118" fmla="*/ 4132 w 9850"/>
              <a:gd name="connsiteY118" fmla="*/ 3333 h 9956"/>
              <a:gd name="connsiteX119" fmla="*/ 4295 w 9850"/>
              <a:gd name="connsiteY119" fmla="*/ 3577 h 9956"/>
              <a:gd name="connsiteX120" fmla="*/ 4442 w 9850"/>
              <a:gd name="connsiteY120" fmla="*/ 3840 h 9956"/>
              <a:gd name="connsiteX121" fmla="*/ 4576 w 9850"/>
              <a:gd name="connsiteY121" fmla="*/ 4119 h 9956"/>
              <a:gd name="connsiteX122" fmla="*/ 4690 w 9850"/>
              <a:gd name="connsiteY122" fmla="*/ 4410 h 9956"/>
              <a:gd name="connsiteX123" fmla="*/ 4739 w 9850"/>
              <a:gd name="connsiteY123" fmla="*/ 4562 h 9956"/>
              <a:gd name="connsiteX124" fmla="*/ 4775 w 9850"/>
              <a:gd name="connsiteY124" fmla="*/ 4673 h 9956"/>
              <a:gd name="connsiteX125" fmla="*/ 4835 w 9850"/>
              <a:gd name="connsiteY125" fmla="*/ 4902 h 9956"/>
              <a:gd name="connsiteX126" fmla="*/ 4885 w 9850"/>
              <a:gd name="connsiteY126" fmla="*/ 5134 h 9956"/>
              <a:gd name="connsiteX127" fmla="*/ 4927 w 9850"/>
              <a:gd name="connsiteY127" fmla="*/ 5369 h 9956"/>
              <a:gd name="connsiteX128" fmla="*/ 4982 w 9850"/>
              <a:gd name="connsiteY128" fmla="*/ 5725 h 9956"/>
              <a:gd name="connsiteX129" fmla="*/ 5049 w 9850"/>
              <a:gd name="connsiteY129" fmla="*/ 6201 h 9956"/>
              <a:gd name="connsiteX130" fmla="*/ 5104 w 9850"/>
              <a:gd name="connsiteY130" fmla="*/ 6552 h 9956"/>
              <a:gd name="connsiteX131" fmla="*/ 5146 w 9850"/>
              <a:gd name="connsiteY131" fmla="*/ 6784 h 9956"/>
              <a:gd name="connsiteX132" fmla="*/ 5196 w 9850"/>
              <a:gd name="connsiteY132" fmla="*/ 7010 h 9956"/>
              <a:gd name="connsiteX133" fmla="*/ 5255 w 9850"/>
              <a:gd name="connsiteY133" fmla="*/ 7233 h 9956"/>
              <a:gd name="connsiteX134" fmla="*/ 5326 w 9850"/>
              <a:gd name="connsiteY134" fmla="*/ 7451 h 9956"/>
              <a:gd name="connsiteX135" fmla="*/ 5411 w 9850"/>
              <a:gd name="connsiteY135" fmla="*/ 7659 h 9956"/>
              <a:gd name="connsiteX136" fmla="*/ 5512 w 9850"/>
              <a:gd name="connsiteY136" fmla="*/ 7862 h 9956"/>
              <a:gd name="connsiteX137" fmla="*/ 5630 w 9850"/>
              <a:gd name="connsiteY137" fmla="*/ 8054 h 9956"/>
              <a:gd name="connsiteX138" fmla="*/ 5697 w 9850"/>
              <a:gd name="connsiteY138" fmla="*/ 8146 h 9956"/>
              <a:gd name="connsiteX139" fmla="*/ 5726 w 9850"/>
              <a:gd name="connsiteY139" fmla="*/ 8185 h 9956"/>
              <a:gd name="connsiteX140" fmla="*/ 5789 w 9850"/>
              <a:gd name="connsiteY140" fmla="*/ 8254 h 9956"/>
              <a:gd name="connsiteX141" fmla="*/ 5851 w 9850"/>
              <a:gd name="connsiteY141" fmla="*/ 8313 h 9956"/>
              <a:gd name="connsiteX142" fmla="*/ 5915 w 9850"/>
              <a:gd name="connsiteY142" fmla="*/ 8365 h 9956"/>
              <a:gd name="connsiteX143" fmla="*/ 5978 w 9850"/>
              <a:gd name="connsiteY143" fmla="*/ 8405 h 9956"/>
              <a:gd name="connsiteX144" fmla="*/ 6044 w 9850"/>
              <a:gd name="connsiteY144" fmla="*/ 8435 h 9956"/>
              <a:gd name="connsiteX145" fmla="*/ 6109 w 9850"/>
              <a:gd name="connsiteY145" fmla="*/ 8456 h 9956"/>
              <a:gd name="connsiteX146" fmla="*/ 6176 w 9850"/>
              <a:gd name="connsiteY146" fmla="*/ 8468 h 9956"/>
              <a:gd name="connsiteX147" fmla="*/ 6242 w 9850"/>
              <a:gd name="connsiteY147" fmla="*/ 8468 h 9956"/>
              <a:gd name="connsiteX148" fmla="*/ 6308 w 9850"/>
              <a:gd name="connsiteY148" fmla="*/ 8460 h 9956"/>
              <a:gd name="connsiteX149" fmla="*/ 6374 w 9850"/>
              <a:gd name="connsiteY149" fmla="*/ 8441 h 9956"/>
              <a:gd name="connsiteX150" fmla="*/ 6440 w 9850"/>
              <a:gd name="connsiteY150" fmla="*/ 8413 h 9956"/>
              <a:gd name="connsiteX151" fmla="*/ 6506 w 9850"/>
              <a:gd name="connsiteY151" fmla="*/ 8376 h 9956"/>
              <a:gd name="connsiteX152" fmla="*/ 6570 w 9850"/>
              <a:gd name="connsiteY152" fmla="*/ 8327 h 9956"/>
              <a:gd name="connsiteX153" fmla="*/ 6634 w 9850"/>
              <a:gd name="connsiteY153" fmla="*/ 8270 h 9956"/>
              <a:gd name="connsiteX154" fmla="*/ 6697 w 9850"/>
              <a:gd name="connsiteY154" fmla="*/ 8203 h 9956"/>
              <a:gd name="connsiteX155" fmla="*/ 6728 w 9850"/>
              <a:gd name="connsiteY155" fmla="*/ 8165 h 9956"/>
              <a:gd name="connsiteX156" fmla="*/ 6756 w 9850"/>
              <a:gd name="connsiteY156" fmla="*/ 8129 h 9956"/>
              <a:gd name="connsiteX157" fmla="*/ 6806 w 9850"/>
              <a:gd name="connsiteY157" fmla="*/ 8057 h 9956"/>
              <a:gd name="connsiteX158" fmla="*/ 6847 w 9850"/>
              <a:gd name="connsiteY158" fmla="*/ 7978 h 9956"/>
              <a:gd name="connsiteX159" fmla="*/ 6884 w 9850"/>
              <a:gd name="connsiteY159" fmla="*/ 7896 h 9956"/>
              <a:gd name="connsiteX160" fmla="*/ 6928 w 9850"/>
              <a:gd name="connsiteY160" fmla="*/ 7771 h 9956"/>
              <a:gd name="connsiteX161" fmla="*/ 6972 w 9850"/>
              <a:gd name="connsiteY161" fmla="*/ 7592 h 9956"/>
              <a:gd name="connsiteX162" fmla="*/ 7001 w 9850"/>
              <a:gd name="connsiteY162" fmla="*/ 7407 h 9956"/>
              <a:gd name="connsiteX163" fmla="*/ 7018 w 9850"/>
              <a:gd name="connsiteY163" fmla="*/ 7215 h 9956"/>
              <a:gd name="connsiteX164" fmla="*/ 7033 w 9850"/>
              <a:gd name="connsiteY164" fmla="*/ 6920 h 9956"/>
              <a:gd name="connsiteX165" fmla="*/ 7041 w 9850"/>
              <a:gd name="connsiteY165" fmla="*/ 6725 h 9956"/>
              <a:gd name="connsiteX166" fmla="*/ 7053 w 9850"/>
              <a:gd name="connsiteY166" fmla="*/ 6460 h 9956"/>
              <a:gd name="connsiteX167" fmla="*/ 7065 w 9850"/>
              <a:gd name="connsiteY167" fmla="*/ 5929 h 9956"/>
              <a:gd name="connsiteX168" fmla="*/ 7065 w 9850"/>
              <a:gd name="connsiteY168" fmla="*/ 5396 h 9956"/>
              <a:gd name="connsiteX169" fmla="*/ 7056 w 9850"/>
              <a:gd name="connsiteY169" fmla="*/ 4865 h 9956"/>
              <a:gd name="connsiteX170" fmla="*/ 7047 w 9850"/>
              <a:gd name="connsiteY170" fmla="*/ 4600 h 9956"/>
              <a:gd name="connsiteX171" fmla="*/ 7044 w 9850"/>
              <a:gd name="connsiteY171" fmla="*/ 4538 h 9956"/>
              <a:gd name="connsiteX172" fmla="*/ 7032 w 9850"/>
              <a:gd name="connsiteY172" fmla="*/ 4410 h 9956"/>
              <a:gd name="connsiteX173" fmla="*/ 7014 w 9850"/>
              <a:gd name="connsiteY173" fmla="*/ 4286 h 9956"/>
              <a:gd name="connsiteX174" fmla="*/ 6987 w 9850"/>
              <a:gd name="connsiteY174" fmla="*/ 4167 h 9956"/>
              <a:gd name="connsiteX175" fmla="*/ 6958 w 9850"/>
              <a:gd name="connsiteY175" fmla="*/ 4049 h 9956"/>
              <a:gd name="connsiteX176" fmla="*/ 6920 w 9850"/>
              <a:gd name="connsiteY176" fmla="*/ 3938 h 9956"/>
              <a:gd name="connsiteX177" fmla="*/ 6876 w 9850"/>
              <a:gd name="connsiteY177" fmla="*/ 3830 h 9956"/>
              <a:gd name="connsiteX178" fmla="*/ 6827 w 9850"/>
              <a:gd name="connsiteY178" fmla="*/ 3728 h 9956"/>
              <a:gd name="connsiteX179" fmla="*/ 6771 w 9850"/>
              <a:gd name="connsiteY179" fmla="*/ 3635 h 9956"/>
              <a:gd name="connsiteX180" fmla="*/ 6711 w 9850"/>
              <a:gd name="connsiteY180" fmla="*/ 3548 h 9956"/>
              <a:gd name="connsiteX181" fmla="*/ 6645 w 9850"/>
              <a:gd name="connsiteY181" fmla="*/ 3472 h 9956"/>
              <a:gd name="connsiteX182" fmla="*/ 6574 w 9850"/>
              <a:gd name="connsiteY182" fmla="*/ 3403 h 9956"/>
              <a:gd name="connsiteX183" fmla="*/ 6499 w 9850"/>
              <a:gd name="connsiteY183" fmla="*/ 3345 h 9956"/>
              <a:gd name="connsiteX184" fmla="*/ 6418 w 9850"/>
              <a:gd name="connsiteY184" fmla="*/ 3296 h 9956"/>
              <a:gd name="connsiteX185" fmla="*/ 6333 w 9850"/>
              <a:gd name="connsiteY185" fmla="*/ 3262 h 9956"/>
              <a:gd name="connsiteX186" fmla="*/ 6243 w 9850"/>
              <a:gd name="connsiteY186" fmla="*/ 3239 h 9956"/>
              <a:gd name="connsiteX187" fmla="*/ 6197 w 9850"/>
              <a:gd name="connsiteY187" fmla="*/ 3234 h 9956"/>
              <a:gd name="connsiteX188" fmla="*/ 6172 w 9850"/>
              <a:gd name="connsiteY188" fmla="*/ 3233 h 9956"/>
              <a:gd name="connsiteX189" fmla="*/ 6124 w 9850"/>
              <a:gd name="connsiteY189" fmla="*/ 3238 h 9956"/>
              <a:gd name="connsiteX190" fmla="*/ 6075 w 9850"/>
              <a:gd name="connsiteY190" fmla="*/ 3252 h 9956"/>
              <a:gd name="connsiteX191" fmla="*/ 6028 w 9850"/>
              <a:gd name="connsiteY191" fmla="*/ 3277 h 9956"/>
              <a:gd name="connsiteX192" fmla="*/ 5985 w 9850"/>
              <a:gd name="connsiteY192" fmla="*/ 3310 h 9956"/>
              <a:gd name="connsiteX193" fmla="*/ 5947 w 9850"/>
              <a:gd name="connsiteY193" fmla="*/ 3354 h 9956"/>
              <a:gd name="connsiteX194" fmla="*/ 5916 w 9850"/>
              <a:gd name="connsiteY194" fmla="*/ 3406 h 9956"/>
              <a:gd name="connsiteX195" fmla="*/ 5893 w 9850"/>
              <a:gd name="connsiteY195" fmla="*/ 3464 h 9956"/>
              <a:gd name="connsiteX196" fmla="*/ 5885 w 9850"/>
              <a:gd name="connsiteY196" fmla="*/ 3497 h 9956"/>
              <a:gd name="connsiteX197" fmla="*/ 5881 w 9850"/>
              <a:gd name="connsiteY197" fmla="*/ 3523 h 9956"/>
              <a:gd name="connsiteX198" fmla="*/ 5876 w 9850"/>
              <a:gd name="connsiteY198" fmla="*/ 3574 h 9956"/>
              <a:gd name="connsiteX199" fmla="*/ 5880 w 9850"/>
              <a:gd name="connsiteY199" fmla="*/ 3653 h 9956"/>
              <a:gd name="connsiteX200" fmla="*/ 5900 w 9850"/>
              <a:gd name="connsiteY200" fmla="*/ 3756 h 9956"/>
              <a:gd name="connsiteX201" fmla="*/ 5938 w 9850"/>
              <a:gd name="connsiteY201" fmla="*/ 3849 h 9956"/>
              <a:gd name="connsiteX202" fmla="*/ 5961 w 9850"/>
              <a:gd name="connsiteY202" fmla="*/ 3890 h 9956"/>
              <a:gd name="connsiteX203" fmla="*/ 6007 w 9850"/>
              <a:gd name="connsiteY203" fmla="*/ 3961 h 9956"/>
              <a:gd name="connsiteX204" fmla="*/ 6098 w 9850"/>
              <a:gd name="connsiteY204" fmla="*/ 4079 h 9956"/>
              <a:gd name="connsiteX205" fmla="*/ 6194 w 9850"/>
              <a:gd name="connsiteY205" fmla="*/ 4176 h 9956"/>
              <a:gd name="connsiteX206" fmla="*/ 6291 w 9850"/>
              <a:gd name="connsiteY206" fmla="*/ 4251 h 9956"/>
              <a:gd name="connsiteX207" fmla="*/ 6390 w 9850"/>
              <a:gd name="connsiteY207" fmla="*/ 4302 h 9956"/>
              <a:gd name="connsiteX208" fmla="*/ 6489 w 9850"/>
              <a:gd name="connsiteY208" fmla="*/ 4334 h 9956"/>
              <a:gd name="connsiteX209" fmla="*/ 6589 w 9850"/>
              <a:gd name="connsiteY209" fmla="*/ 4347 h 9956"/>
              <a:gd name="connsiteX210" fmla="*/ 6690 w 9850"/>
              <a:gd name="connsiteY210" fmla="*/ 4337 h 9956"/>
              <a:gd name="connsiteX211" fmla="*/ 6789 w 9850"/>
              <a:gd name="connsiteY211" fmla="*/ 4312 h 9956"/>
              <a:gd name="connsiteX212" fmla="*/ 6889 w 9850"/>
              <a:gd name="connsiteY212" fmla="*/ 4269 h 9956"/>
              <a:gd name="connsiteX213" fmla="*/ 6986 w 9850"/>
              <a:gd name="connsiteY213" fmla="*/ 4212 h 9956"/>
              <a:gd name="connsiteX214" fmla="*/ 7081 w 9850"/>
              <a:gd name="connsiteY214" fmla="*/ 4139 h 9956"/>
              <a:gd name="connsiteX215" fmla="*/ 7173 w 9850"/>
              <a:gd name="connsiteY215" fmla="*/ 4050 h 9956"/>
              <a:gd name="connsiteX216" fmla="*/ 7262 w 9850"/>
              <a:gd name="connsiteY216" fmla="*/ 3951 h 9956"/>
              <a:gd name="connsiteX217" fmla="*/ 7348 w 9850"/>
              <a:gd name="connsiteY217" fmla="*/ 3839 h 9956"/>
              <a:gd name="connsiteX218" fmla="*/ 7428 w 9850"/>
              <a:gd name="connsiteY218" fmla="*/ 3714 h 9956"/>
              <a:gd name="connsiteX219" fmla="*/ 7467 w 9850"/>
              <a:gd name="connsiteY219" fmla="*/ 3647 h 9956"/>
              <a:gd name="connsiteX220" fmla="*/ 7535 w 9850"/>
              <a:gd name="connsiteY220" fmla="*/ 3524 h 9956"/>
              <a:gd name="connsiteX221" fmla="*/ 7659 w 9850"/>
              <a:gd name="connsiteY221" fmla="*/ 3264 h 9956"/>
              <a:gd name="connsiteX222" fmla="*/ 7765 w 9850"/>
              <a:gd name="connsiteY222" fmla="*/ 2985 h 9956"/>
              <a:gd name="connsiteX223" fmla="*/ 7831 w 9850"/>
              <a:gd name="connsiteY223" fmla="*/ 2768 h 9956"/>
              <a:gd name="connsiteX224" fmla="*/ 7869 w 9850"/>
              <a:gd name="connsiteY224" fmla="*/ 2620 h 9956"/>
              <a:gd name="connsiteX225" fmla="*/ 7901 w 9850"/>
              <a:gd name="connsiteY225" fmla="*/ 2470 h 9956"/>
              <a:gd name="connsiteX226" fmla="*/ 7928 w 9850"/>
              <a:gd name="connsiteY226" fmla="*/ 2315 h 9956"/>
              <a:gd name="connsiteX227" fmla="*/ 7948 w 9850"/>
              <a:gd name="connsiteY227" fmla="*/ 2162 h 9956"/>
              <a:gd name="connsiteX228" fmla="*/ 7961 w 9850"/>
              <a:gd name="connsiteY228" fmla="*/ 2006 h 9956"/>
              <a:gd name="connsiteX229" fmla="*/ 7969 w 9850"/>
              <a:gd name="connsiteY229" fmla="*/ 1849 h 9956"/>
              <a:gd name="connsiteX230" fmla="*/ 7967 w 9850"/>
              <a:gd name="connsiteY230" fmla="*/ 1693 h 9956"/>
              <a:gd name="connsiteX231" fmla="*/ 7959 w 9850"/>
              <a:gd name="connsiteY231" fmla="*/ 1534 h 9956"/>
              <a:gd name="connsiteX232" fmla="*/ 7945 w 9850"/>
              <a:gd name="connsiteY232" fmla="*/ 1378 h 9956"/>
              <a:gd name="connsiteX233" fmla="*/ 7934 w 9850"/>
              <a:gd name="connsiteY233" fmla="*/ 1299 h 9956"/>
              <a:gd name="connsiteX234" fmla="*/ 7916 w 9850"/>
              <a:gd name="connsiteY234" fmla="*/ 1193 h 9956"/>
              <a:gd name="connsiteX235" fmla="*/ 7893 w 9850"/>
              <a:gd name="connsiteY235" fmla="*/ 1018 h 9956"/>
              <a:gd name="connsiteX236" fmla="*/ 7884 w 9850"/>
              <a:gd name="connsiteY236" fmla="*/ 898 h 9956"/>
              <a:gd name="connsiteX237" fmla="*/ 7886 w 9850"/>
              <a:gd name="connsiteY237" fmla="*/ 782 h 9956"/>
              <a:gd name="connsiteX238" fmla="*/ 7904 w 9850"/>
              <a:gd name="connsiteY238" fmla="*/ 673 h 9956"/>
              <a:gd name="connsiteX239" fmla="*/ 7931 w 9850"/>
              <a:gd name="connsiteY239" fmla="*/ 601 h 9956"/>
              <a:gd name="connsiteX240" fmla="*/ 7954 w 9850"/>
              <a:gd name="connsiteY240" fmla="*/ 556 h 9956"/>
              <a:gd name="connsiteX241" fmla="*/ 7985 w 9850"/>
              <a:gd name="connsiteY241" fmla="*/ 517 h 9956"/>
              <a:gd name="connsiteX242" fmla="*/ 8021 w 9850"/>
              <a:gd name="connsiteY242" fmla="*/ 483 h 9956"/>
              <a:gd name="connsiteX243" fmla="*/ 8041 w 9850"/>
              <a:gd name="connsiteY243" fmla="*/ 469 h 9956"/>
              <a:gd name="connsiteX244" fmla="*/ 8075 w 9850"/>
              <a:gd name="connsiteY244" fmla="*/ 449 h 9956"/>
              <a:gd name="connsiteX245" fmla="*/ 8141 w 9850"/>
              <a:gd name="connsiteY245" fmla="*/ 435 h 9956"/>
              <a:gd name="connsiteX246" fmla="*/ 8206 w 9850"/>
              <a:gd name="connsiteY246" fmla="*/ 444 h 9956"/>
              <a:gd name="connsiteX247" fmla="*/ 8273 w 9850"/>
              <a:gd name="connsiteY247" fmla="*/ 476 h 9956"/>
              <a:gd name="connsiteX248" fmla="*/ 8337 w 9850"/>
              <a:gd name="connsiteY248" fmla="*/ 522 h 9956"/>
              <a:gd name="connsiteX249" fmla="*/ 8395 w 9850"/>
              <a:gd name="connsiteY249" fmla="*/ 583 h 9956"/>
              <a:gd name="connsiteX250" fmla="*/ 8448 w 9850"/>
              <a:gd name="connsiteY250" fmla="*/ 651 h 9956"/>
              <a:gd name="connsiteX251" fmla="*/ 8492 w 9850"/>
              <a:gd name="connsiteY251" fmla="*/ 722 h 9956"/>
              <a:gd name="connsiteX252" fmla="*/ 8512 w 9850"/>
              <a:gd name="connsiteY252" fmla="*/ 758 h 9956"/>
              <a:gd name="connsiteX253" fmla="*/ 8593 w 9850"/>
              <a:gd name="connsiteY253" fmla="*/ 929 h 9956"/>
              <a:gd name="connsiteX254" fmla="*/ 8728 w 9850"/>
              <a:gd name="connsiteY254" fmla="*/ 1210 h 9956"/>
              <a:gd name="connsiteX255" fmla="*/ 8799 w 9850"/>
              <a:gd name="connsiteY255" fmla="*/ 1334 h 9956"/>
              <a:gd name="connsiteX256" fmla="*/ 8851 w 9850"/>
              <a:gd name="connsiteY256" fmla="*/ 1408 h 9956"/>
              <a:gd name="connsiteX257" fmla="*/ 8904 w 9850"/>
              <a:gd name="connsiteY257" fmla="*/ 1472 h 9956"/>
              <a:gd name="connsiteX258" fmla="*/ 8959 w 9850"/>
              <a:gd name="connsiteY258" fmla="*/ 1519 h 9956"/>
              <a:gd name="connsiteX259" fmla="*/ 9018 w 9850"/>
              <a:gd name="connsiteY259" fmla="*/ 1551 h 9956"/>
              <a:gd name="connsiteX260" fmla="*/ 9078 w 9850"/>
              <a:gd name="connsiteY260" fmla="*/ 1564 h 9956"/>
              <a:gd name="connsiteX261" fmla="*/ 9141 w 9850"/>
              <a:gd name="connsiteY261" fmla="*/ 1556 h 9956"/>
              <a:gd name="connsiteX262" fmla="*/ 9208 w 9850"/>
              <a:gd name="connsiteY262" fmla="*/ 1524 h 9956"/>
              <a:gd name="connsiteX263" fmla="*/ 9278 w 9850"/>
              <a:gd name="connsiteY263" fmla="*/ 1466 h 9956"/>
              <a:gd name="connsiteX264" fmla="*/ 9352 w 9850"/>
              <a:gd name="connsiteY264" fmla="*/ 1376 h 9956"/>
              <a:gd name="connsiteX265" fmla="*/ 9390 w 9850"/>
              <a:gd name="connsiteY265" fmla="*/ 1319 h 9956"/>
              <a:gd name="connsiteX266" fmla="*/ 9427 w 9850"/>
              <a:gd name="connsiteY266" fmla="*/ 1256 h 9956"/>
              <a:gd name="connsiteX267" fmla="*/ 9492 w 9850"/>
              <a:gd name="connsiteY267" fmla="*/ 1119 h 9956"/>
              <a:gd name="connsiteX268" fmla="*/ 9546 w 9850"/>
              <a:gd name="connsiteY268" fmla="*/ 969 h 9956"/>
              <a:gd name="connsiteX269" fmla="*/ 9591 w 9850"/>
              <a:gd name="connsiteY269" fmla="*/ 814 h 9956"/>
              <a:gd name="connsiteX270" fmla="*/ 9612 w 9850"/>
              <a:gd name="connsiteY270" fmla="*/ 737 h 9956"/>
              <a:gd name="connsiteX271" fmla="*/ 9660 w 9850"/>
              <a:gd name="connsiteY271" fmla="*/ 550 h 9956"/>
              <a:gd name="connsiteX272" fmla="*/ 9743 w 9850"/>
              <a:gd name="connsiteY272" fmla="*/ 262 h 9956"/>
              <a:gd name="connsiteX273" fmla="*/ 9810 w 9850"/>
              <a:gd name="connsiteY273" fmla="*/ 83 h 9956"/>
              <a:gd name="connsiteX274" fmla="*/ 9850 w 9850"/>
              <a:gd name="connsiteY274" fmla="*/ 0 h 9956"/>
              <a:gd name="connsiteX0" fmla="*/ 0 w 9847"/>
              <a:gd name="connsiteY0" fmla="*/ 9942 h 9942"/>
              <a:gd name="connsiteX1" fmla="*/ 154 w 9847"/>
              <a:gd name="connsiteY1" fmla="*/ 9872 h 9942"/>
              <a:gd name="connsiteX2" fmla="*/ 303 w 9847"/>
              <a:gd name="connsiteY2" fmla="*/ 9787 h 9942"/>
              <a:gd name="connsiteX3" fmla="*/ 448 w 9847"/>
              <a:gd name="connsiteY3" fmla="*/ 9686 h 9942"/>
              <a:gd name="connsiteX4" fmla="*/ 588 w 9847"/>
              <a:gd name="connsiteY4" fmla="*/ 9573 h 9942"/>
              <a:gd name="connsiteX5" fmla="*/ 720 w 9847"/>
              <a:gd name="connsiteY5" fmla="*/ 9448 h 9942"/>
              <a:gd name="connsiteX6" fmla="*/ 844 w 9847"/>
              <a:gd name="connsiteY6" fmla="*/ 9307 h 9942"/>
              <a:gd name="connsiteX7" fmla="*/ 957 w 9847"/>
              <a:gd name="connsiteY7" fmla="*/ 9153 h 9942"/>
              <a:gd name="connsiteX8" fmla="*/ 1058 w 9847"/>
              <a:gd name="connsiteY8" fmla="*/ 8987 h 9942"/>
              <a:gd name="connsiteX9" fmla="*/ 1145 w 9847"/>
              <a:gd name="connsiteY9" fmla="*/ 8805 h 9942"/>
              <a:gd name="connsiteX10" fmla="*/ 1219 w 9847"/>
              <a:gd name="connsiteY10" fmla="*/ 8612 h 9942"/>
              <a:gd name="connsiteX11" fmla="*/ 1274 w 9847"/>
              <a:gd name="connsiteY11" fmla="*/ 8403 h 9942"/>
              <a:gd name="connsiteX12" fmla="*/ 1295 w 9847"/>
              <a:gd name="connsiteY12" fmla="*/ 8294 h 9942"/>
              <a:gd name="connsiteX13" fmla="*/ 1309 w 9847"/>
              <a:gd name="connsiteY13" fmla="*/ 8205 h 9942"/>
              <a:gd name="connsiteX14" fmla="*/ 1324 w 9847"/>
              <a:gd name="connsiteY14" fmla="*/ 8024 h 9942"/>
              <a:gd name="connsiteX15" fmla="*/ 1326 w 9847"/>
              <a:gd name="connsiteY15" fmla="*/ 7846 h 9942"/>
              <a:gd name="connsiteX16" fmla="*/ 1311 w 9847"/>
              <a:gd name="connsiteY16" fmla="*/ 7668 h 9942"/>
              <a:gd name="connsiteX17" fmla="*/ 1281 w 9847"/>
              <a:gd name="connsiteY17" fmla="*/ 7495 h 9942"/>
              <a:gd name="connsiteX18" fmla="*/ 1233 w 9847"/>
              <a:gd name="connsiteY18" fmla="*/ 7329 h 9942"/>
              <a:gd name="connsiteX19" fmla="*/ 1171 w 9847"/>
              <a:gd name="connsiteY19" fmla="*/ 7175 h 9942"/>
              <a:gd name="connsiteX20" fmla="*/ 1089 w 9847"/>
              <a:gd name="connsiteY20" fmla="*/ 7030 h 9942"/>
              <a:gd name="connsiteX21" fmla="*/ 1041 w 9847"/>
              <a:gd name="connsiteY21" fmla="*/ 6962 h 9942"/>
              <a:gd name="connsiteX22" fmla="*/ 1010 w 9847"/>
              <a:gd name="connsiteY22" fmla="*/ 6923 h 9942"/>
              <a:gd name="connsiteX23" fmla="*/ 946 w 9847"/>
              <a:gd name="connsiteY23" fmla="*/ 6861 h 9942"/>
              <a:gd name="connsiteX24" fmla="*/ 885 w 9847"/>
              <a:gd name="connsiteY24" fmla="*/ 6816 h 9942"/>
              <a:gd name="connsiteX25" fmla="*/ 824 w 9847"/>
              <a:gd name="connsiteY25" fmla="*/ 6789 h 9942"/>
              <a:gd name="connsiteX26" fmla="*/ 765 w 9847"/>
              <a:gd name="connsiteY26" fmla="*/ 6778 h 9942"/>
              <a:gd name="connsiteX27" fmla="*/ 707 w 9847"/>
              <a:gd name="connsiteY27" fmla="*/ 6783 h 9942"/>
              <a:gd name="connsiteX28" fmla="*/ 652 w 9847"/>
              <a:gd name="connsiteY28" fmla="*/ 6802 h 9942"/>
              <a:gd name="connsiteX29" fmla="*/ 602 w 9847"/>
              <a:gd name="connsiteY29" fmla="*/ 6834 h 9942"/>
              <a:gd name="connsiteX30" fmla="*/ 557 w 9847"/>
              <a:gd name="connsiteY30" fmla="*/ 6879 h 9942"/>
              <a:gd name="connsiteX31" fmla="*/ 517 w 9847"/>
              <a:gd name="connsiteY31" fmla="*/ 6938 h 9942"/>
              <a:gd name="connsiteX32" fmla="*/ 483 w 9847"/>
              <a:gd name="connsiteY32" fmla="*/ 7007 h 9942"/>
              <a:gd name="connsiteX33" fmla="*/ 455 w 9847"/>
              <a:gd name="connsiteY33" fmla="*/ 7086 h 9942"/>
              <a:gd name="connsiteX34" fmla="*/ 436 w 9847"/>
              <a:gd name="connsiteY34" fmla="*/ 7175 h 9942"/>
              <a:gd name="connsiteX35" fmla="*/ 424 w 9847"/>
              <a:gd name="connsiteY35" fmla="*/ 7268 h 9942"/>
              <a:gd name="connsiteX36" fmla="*/ 421 w 9847"/>
              <a:gd name="connsiteY36" fmla="*/ 7372 h 9942"/>
              <a:gd name="connsiteX37" fmla="*/ 428 w 9847"/>
              <a:gd name="connsiteY37" fmla="*/ 7480 h 9942"/>
              <a:gd name="connsiteX38" fmla="*/ 434 w 9847"/>
              <a:gd name="connsiteY38" fmla="*/ 7536 h 9942"/>
              <a:gd name="connsiteX39" fmla="*/ 449 w 9847"/>
              <a:gd name="connsiteY39" fmla="*/ 7631 h 9942"/>
              <a:gd name="connsiteX40" fmla="*/ 493 w 9847"/>
              <a:gd name="connsiteY40" fmla="*/ 7813 h 9942"/>
              <a:gd name="connsiteX41" fmla="*/ 551 w 9847"/>
              <a:gd name="connsiteY41" fmla="*/ 7987 h 9942"/>
              <a:gd name="connsiteX42" fmla="*/ 622 w 9847"/>
              <a:gd name="connsiteY42" fmla="*/ 8155 h 9942"/>
              <a:gd name="connsiteX43" fmla="*/ 707 w 9847"/>
              <a:gd name="connsiteY43" fmla="*/ 8313 h 9942"/>
              <a:gd name="connsiteX44" fmla="*/ 800 w 9847"/>
              <a:gd name="connsiteY44" fmla="*/ 8462 h 9942"/>
              <a:gd name="connsiteX45" fmla="*/ 902 w 9847"/>
              <a:gd name="connsiteY45" fmla="*/ 8601 h 9942"/>
              <a:gd name="connsiteX46" fmla="*/ 1015 w 9847"/>
              <a:gd name="connsiteY46" fmla="*/ 8729 h 9942"/>
              <a:gd name="connsiteX47" fmla="*/ 1132 w 9847"/>
              <a:gd name="connsiteY47" fmla="*/ 8848 h 9942"/>
              <a:gd name="connsiteX48" fmla="*/ 1256 w 9847"/>
              <a:gd name="connsiteY48" fmla="*/ 8953 h 9942"/>
              <a:gd name="connsiteX49" fmla="*/ 1382 w 9847"/>
              <a:gd name="connsiteY49" fmla="*/ 9044 h 9942"/>
              <a:gd name="connsiteX50" fmla="*/ 1512 w 9847"/>
              <a:gd name="connsiteY50" fmla="*/ 9124 h 9942"/>
              <a:gd name="connsiteX51" fmla="*/ 1641 w 9847"/>
              <a:gd name="connsiteY51" fmla="*/ 9190 h 9942"/>
              <a:gd name="connsiteX52" fmla="*/ 1772 w 9847"/>
              <a:gd name="connsiteY52" fmla="*/ 9241 h 9942"/>
              <a:gd name="connsiteX53" fmla="*/ 1902 w 9847"/>
              <a:gd name="connsiteY53" fmla="*/ 9275 h 9942"/>
              <a:gd name="connsiteX54" fmla="*/ 2028 w 9847"/>
              <a:gd name="connsiteY54" fmla="*/ 9296 h 9942"/>
              <a:gd name="connsiteX55" fmla="*/ 2089 w 9847"/>
              <a:gd name="connsiteY55" fmla="*/ 9297 h 9942"/>
              <a:gd name="connsiteX56" fmla="*/ 2159 w 9847"/>
              <a:gd name="connsiteY56" fmla="*/ 9296 h 9942"/>
              <a:gd name="connsiteX57" fmla="*/ 2298 w 9847"/>
              <a:gd name="connsiteY57" fmla="*/ 9274 h 9942"/>
              <a:gd name="connsiteX58" fmla="*/ 2428 w 9847"/>
              <a:gd name="connsiteY58" fmla="*/ 9226 h 9942"/>
              <a:gd name="connsiteX59" fmla="*/ 2554 w 9847"/>
              <a:gd name="connsiteY59" fmla="*/ 9153 h 9942"/>
              <a:gd name="connsiteX60" fmla="*/ 2667 w 9847"/>
              <a:gd name="connsiteY60" fmla="*/ 9056 h 9942"/>
              <a:gd name="connsiteX61" fmla="*/ 2769 w 9847"/>
              <a:gd name="connsiteY61" fmla="*/ 8932 h 9942"/>
              <a:gd name="connsiteX62" fmla="*/ 2835 w 9847"/>
              <a:gd name="connsiteY62" fmla="*/ 8825 h 9942"/>
              <a:gd name="connsiteX63" fmla="*/ 2874 w 9847"/>
              <a:gd name="connsiteY63" fmla="*/ 8744 h 9942"/>
              <a:gd name="connsiteX64" fmla="*/ 2909 w 9847"/>
              <a:gd name="connsiteY64" fmla="*/ 8658 h 9942"/>
              <a:gd name="connsiteX65" fmla="*/ 2941 w 9847"/>
              <a:gd name="connsiteY65" fmla="*/ 8566 h 9942"/>
              <a:gd name="connsiteX66" fmla="*/ 2954 w 9847"/>
              <a:gd name="connsiteY66" fmla="*/ 8516 h 9942"/>
              <a:gd name="connsiteX67" fmla="*/ 2972 w 9847"/>
              <a:gd name="connsiteY67" fmla="*/ 8439 h 9942"/>
              <a:gd name="connsiteX68" fmla="*/ 2999 w 9847"/>
              <a:gd name="connsiteY68" fmla="*/ 8285 h 9942"/>
              <a:gd name="connsiteX69" fmla="*/ 3013 w 9847"/>
              <a:gd name="connsiteY69" fmla="*/ 8142 h 9942"/>
              <a:gd name="connsiteX70" fmla="*/ 3017 w 9847"/>
              <a:gd name="connsiteY70" fmla="*/ 8001 h 9942"/>
              <a:gd name="connsiteX71" fmla="*/ 3009 w 9847"/>
              <a:gd name="connsiteY71" fmla="*/ 7868 h 9942"/>
              <a:gd name="connsiteX72" fmla="*/ 2992 w 9847"/>
              <a:gd name="connsiteY72" fmla="*/ 7738 h 9942"/>
              <a:gd name="connsiteX73" fmla="*/ 2967 w 9847"/>
              <a:gd name="connsiteY73" fmla="*/ 7609 h 9942"/>
              <a:gd name="connsiteX74" fmla="*/ 2933 w 9847"/>
              <a:gd name="connsiteY74" fmla="*/ 7485 h 9942"/>
              <a:gd name="connsiteX75" fmla="*/ 2872 w 9847"/>
              <a:gd name="connsiteY75" fmla="*/ 7303 h 9942"/>
              <a:gd name="connsiteX76" fmla="*/ 2774 w 9847"/>
              <a:gd name="connsiteY76" fmla="*/ 7065 h 9942"/>
              <a:gd name="connsiteX77" fmla="*/ 2607 w 9847"/>
              <a:gd name="connsiteY77" fmla="*/ 6710 h 9942"/>
              <a:gd name="connsiteX78" fmla="*/ 2494 w 9847"/>
              <a:gd name="connsiteY78" fmla="*/ 6463 h 9942"/>
              <a:gd name="connsiteX79" fmla="*/ 2337 w 9847"/>
              <a:gd name="connsiteY79" fmla="*/ 6129 h 9942"/>
              <a:gd name="connsiteX80" fmla="*/ 2050 w 9847"/>
              <a:gd name="connsiteY80" fmla="*/ 5519 h 9942"/>
              <a:gd name="connsiteX81" fmla="*/ 1909 w 9847"/>
              <a:gd name="connsiteY81" fmla="*/ 5188 h 9942"/>
              <a:gd name="connsiteX82" fmla="*/ 1821 w 9847"/>
              <a:gd name="connsiteY82" fmla="*/ 4962 h 9942"/>
              <a:gd name="connsiteX83" fmla="*/ 1740 w 9847"/>
              <a:gd name="connsiteY83" fmla="*/ 4732 h 9942"/>
              <a:gd name="connsiteX84" fmla="*/ 1673 w 9847"/>
              <a:gd name="connsiteY84" fmla="*/ 4503 h 9942"/>
              <a:gd name="connsiteX85" fmla="*/ 1620 w 9847"/>
              <a:gd name="connsiteY85" fmla="*/ 4270 h 9942"/>
              <a:gd name="connsiteX86" fmla="*/ 1582 w 9847"/>
              <a:gd name="connsiteY86" fmla="*/ 4041 h 9942"/>
              <a:gd name="connsiteX87" fmla="*/ 1565 w 9847"/>
              <a:gd name="connsiteY87" fmla="*/ 3817 h 9942"/>
              <a:gd name="connsiteX88" fmla="*/ 1568 w 9847"/>
              <a:gd name="connsiteY88" fmla="*/ 3651 h 9942"/>
              <a:gd name="connsiteX89" fmla="*/ 1576 w 9847"/>
              <a:gd name="connsiteY89" fmla="*/ 3544 h 9942"/>
              <a:gd name="connsiteX90" fmla="*/ 1591 w 9847"/>
              <a:gd name="connsiteY90" fmla="*/ 3437 h 9942"/>
              <a:gd name="connsiteX91" fmla="*/ 1615 w 9847"/>
              <a:gd name="connsiteY91" fmla="*/ 3333 h 9942"/>
              <a:gd name="connsiteX92" fmla="*/ 1642 w 9847"/>
              <a:gd name="connsiteY92" fmla="*/ 3231 h 9942"/>
              <a:gd name="connsiteX93" fmla="*/ 1681 w 9847"/>
              <a:gd name="connsiteY93" fmla="*/ 3132 h 9942"/>
              <a:gd name="connsiteX94" fmla="*/ 1702 w 9847"/>
              <a:gd name="connsiteY94" fmla="*/ 3085 h 9942"/>
              <a:gd name="connsiteX95" fmla="*/ 1734 w 9847"/>
              <a:gd name="connsiteY95" fmla="*/ 3015 h 9942"/>
              <a:gd name="connsiteX96" fmla="*/ 1807 w 9847"/>
              <a:gd name="connsiteY96" fmla="*/ 2899 h 9942"/>
              <a:gd name="connsiteX97" fmla="*/ 1892 w 9847"/>
              <a:gd name="connsiteY97" fmla="*/ 2798 h 9942"/>
              <a:gd name="connsiteX98" fmla="*/ 1983 w 9847"/>
              <a:gd name="connsiteY98" fmla="*/ 2714 h 9942"/>
              <a:gd name="connsiteX99" fmla="*/ 2082 w 9847"/>
              <a:gd name="connsiteY99" fmla="*/ 2644 h 9942"/>
              <a:gd name="connsiteX100" fmla="*/ 2188 w 9847"/>
              <a:gd name="connsiteY100" fmla="*/ 2588 h 9942"/>
              <a:gd name="connsiteX101" fmla="*/ 2298 w 9847"/>
              <a:gd name="connsiteY101" fmla="*/ 2548 h 9942"/>
              <a:gd name="connsiteX102" fmla="*/ 2411 w 9847"/>
              <a:gd name="connsiteY102" fmla="*/ 2520 h 9942"/>
              <a:gd name="connsiteX103" fmla="*/ 2527 w 9847"/>
              <a:gd name="connsiteY103" fmla="*/ 2504 h 9942"/>
              <a:gd name="connsiteX104" fmla="*/ 2645 w 9847"/>
              <a:gd name="connsiteY104" fmla="*/ 2499 h 9942"/>
              <a:gd name="connsiteX105" fmla="*/ 2763 w 9847"/>
              <a:gd name="connsiteY105" fmla="*/ 2505 h 9942"/>
              <a:gd name="connsiteX106" fmla="*/ 2878 w 9847"/>
              <a:gd name="connsiteY106" fmla="*/ 2522 h 9942"/>
              <a:gd name="connsiteX107" fmla="*/ 2992 w 9847"/>
              <a:gd name="connsiteY107" fmla="*/ 2548 h 9942"/>
              <a:gd name="connsiteX108" fmla="*/ 3103 w 9847"/>
              <a:gd name="connsiteY108" fmla="*/ 2582 h 9942"/>
              <a:gd name="connsiteX109" fmla="*/ 3208 w 9847"/>
              <a:gd name="connsiteY109" fmla="*/ 2623 h 9942"/>
              <a:gd name="connsiteX110" fmla="*/ 3307 w 9847"/>
              <a:gd name="connsiteY110" fmla="*/ 2673 h 9942"/>
              <a:gd name="connsiteX111" fmla="*/ 3355 w 9847"/>
              <a:gd name="connsiteY111" fmla="*/ 2701 h 9942"/>
              <a:gd name="connsiteX112" fmla="*/ 3408 w 9847"/>
              <a:gd name="connsiteY112" fmla="*/ 2734 h 9942"/>
              <a:gd name="connsiteX113" fmla="*/ 3514 w 9847"/>
              <a:gd name="connsiteY113" fmla="*/ 2808 h 9942"/>
              <a:gd name="connsiteX114" fmla="*/ 3616 w 9847"/>
              <a:gd name="connsiteY114" fmla="*/ 2891 h 9942"/>
              <a:gd name="connsiteX115" fmla="*/ 3716 w 9847"/>
              <a:gd name="connsiteY115" fmla="*/ 2980 h 9942"/>
              <a:gd name="connsiteX116" fmla="*/ 3860 w 9847"/>
              <a:gd name="connsiteY116" fmla="*/ 3128 h 9942"/>
              <a:gd name="connsiteX117" fmla="*/ 4042 w 9847"/>
              <a:gd name="connsiteY117" fmla="*/ 3348 h 9942"/>
              <a:gd name="connsiteX118" fmla="*/ 4207 w 9847"/>
              <a:gd name="connsiteY118" fmla="*/ 3593 h 9942"/>
              <a:gd name="connsiteX119" fmla="*/ 4357 w 9847"/>
              <a:gd name="connsiteY119" fmla="*/ 3857 h 9942"/>
              <a:gd name="connsiteX120" fmla="*/ 4493 w 9847"/>
              <a:gd name="connsiteY120" fmla="*/ 4137 h 9942"/>
              <a:gd name="connsiteX121" fmla="*/ 4608 w 9847"/>
              <a:gd name="connsiteY121" fmla="*/ 4429 h 9942"/>
              <a:gd name="connsiteX122" fmla="*/ 4658 w 9847"/>
              <a:gd name="connsiteY122" fmla="*/ 4582 h 9942"/>
              <a:gd name="connsiteX123" fmla="*/ 4695 w 9847"/>
              <a:gd name="connsiteY123" fmla="*/ 4694 h 9942"/>
              <a:gd name="connsiteX124" fmla="*/ 4756 w 9847"/>
              <a:gd name="connsiteY124" fmla="*/ 4924 h 9942"/>
              <a:gd name="connsiteX125" fmla="*/ 4806 w 9847"/>
              <a:gd name="connsiteY125" fmla="*/ 5157 h 9942"/>
              <a:gd name="connsiteX126" fmla="*/ 4849 w 9847"/>
              <a:gd name="connsiteY126" fmla="*/ 5393 h 9942"/>
              <a:gd name="connsiteX127" fmla="*/ 4905 w 9847"/>
              <a:gd name="connsiteY127" fmla="*/ 5750 h 9942"/>
              <a:gd name="connsiteX128" fmla="*/ 4973 w 9847"/>
              <a:gd name="connsiteY128" fmla="*/ 6228 h 9942"/>
              <a:gd name="connsiteX129" fmla="*/ 5029 w 9847"/>
              <a:gd name="connsiteY129" fmla="*/ 6581 h 9942"/>
              <a:gd name="connsiteX130" fmla="*/ 5071 w 9847"/>
              <a:gd name="connsiteY130" fmla="*/ 6814 h 9942"/>
              <a:gd name="connsiteX131" fmla="*/ 5122 w 9847"/>
              <a:gd name="connsiteY131" fmla="*/ 7041 h 9942"/>
              <a:gd name="connsiteX132" fmla="*/ 5182 w 9847"/>
              <a:gd name="connsiteY132" fmla="*/ 7265 h 9942"/>
              <a:gd name="connsiteX133" fmla="*/ 5254 w 9847"/>
              <a:gd name="connsiteY133" fmla="*/ 7484 h 9942"/>
              <a:gd name="connsiteX134" fmla="*/ 5340 w 9847"/>
              <a:gd name="connsiteY134" fmla="*/ 7693 h 9942"/>
              <a:gd name="connsiteX135" fmla="*/ 5443 w 9847"/>
              <a:gd name="connsiteY135" fmla="*/ 7897 h 9942"/>
              <a:gd name="connsiteX136" fmla="*/ 5563 w 9847"/>
              <a:gd name="connsiteY136" fmla="*/ 8090 h 9942"/>
              <a:gd name="connsiteX137" fmla="*/ 5631 w 9847"/>
              <a:gd name="connsiteY137" fmla="*/ 8182 h 9942"/>
              <a:gd name="connsiteX138" fmla="*/ 5660 w 9847"/>
              <a:gd name="connsiteY138" fmla="*/ 8221 h 9942"/>
              <a:gd name="connsiteX139" fmla="*/ 5724 w 9847"/>
              <a:gd name="connsiteY139" fmla="*/ 8290 h 9942"/>
              <a:gd name="connsiteX140" fmla="*/ 5787 w 9847"/>
              <a:gd name="connsiteY140" fmla="*/ 8350 h 9942"/>
              <a:gd name="connsiteX141" fmla="*/ 5852 w 9847"/>
              <a:gd name="connsiteY141" fmla="*/ 8402 h 9942"/>
              <a:gd name="connsiteX142" fmla="*/ 5916 w 9847"/>
              <a:gd name="connsiteY142" fmla="*/ 8442 h 9942"/>
              <a:gd name="connsiteX143" fmla="*/ 5983 w 9847"/>
              <a:gd name="connsiteY143" fmla="*/ 8472 h 9942"/>
              <a:gd name="connsiteX144" fmla="*/ 6049 w 9847"/>
              <a:gd name="connsiteY144" fmla="*/ 8493 h 9942"/>
              <a:gd name="connsiteX145" fmla="*/ 6117 w 9847"/>
              <a:gd name="connsiteY145" fmla="*/ 8505 h 9942"/>
              <a:gd name="connsiteX146" fmla="*/ 6184 w 9847"/>
              <a:gd name="connsiteY146" fmla="*/ 8505 h 9942"/>
              <a:gd name="connsiteX147" fmla="*/ 6251 w 9847"/>
              <a:gd name="connsiteY147" fmla="*/ 8497 h 9942"/>
              <a:gd name="connsiteX148" fmla="*/ 6318 w 9847"/>
              <a:gd name="connsiteY148" fmla="*/ 8478 h 9942"/>
              <a:gd name="connsiteX149" fmla="*/ 6385 w 9847"/>
              <a:gd name="connsiteY149" fmla="*/ 8450 h 9942"/>
              <a:gd name="connsiteX150" fmla="*/ 6452 w 9847"/>
              <a:gd name="connsiteY150" fmla="*/ 8413 h 9942"/>
              <a:gd name="connsiteX151" fmla="*/ 6517 w 9847"/>
              <a:gd name="connsiteY151" fmla="*/ 8364 h 9942"/>
              <a:gd name="connsiteX152" fmla="*/ 6582 w 9847"/>
              <a:gd name="connsiteY152" fmla="*/ 8307 h 9942"/>
              <a:gd name="connsiteX153" fmla="*/ 6646 w 9847"/>
              <a:gd name="connsiteY153" fmla="*/ 8239 h 9942"/>
              <a:gd name="connsiteX154" fmla="*/ 6677 w 9847"/>
              <a:gd name="connsiteY154" fmla="*/ 8201 h 9942"/>
              <a:gd name="connsiteX155" fmla="*/ 6706 w 9847"/>
              <a:gd name="connsiteY155" fmla="*/ 8165 h 9942"/>
              <a:gd name="connsiteX156" fmla="*/ 6757 w 9847"/>
              <a:gd name="connsiteY156" fmla="*/ 8093 h 9942"/>
              <a:gd name="connsiteX157" fmla="*/ 6798 w 9847"/>
              <a:gd name="connsiteY157" fmla="*/ 8013 h 9942"/>
              <a:gd name="connsiteX158" fmla="*/ 6836 w 9847"/>
              <a:gd name="connsiteY158" fmla="*/ 7931 h 9942"/>
              <a:gd name="connsiteX159" fmla="*/ 6881 w 9847"/>
              <a:gd name="connsiteY159" fmla="*/ 7805 h 9942"/>
              <a:gd name="connsiteX160" fmla="*/ 6925 w 9847"/>
              <a:gd name="connsiteY160" fmla="*/ 7626 h 9942"/>
              <a:gd name="connsiteX161" fmla="*/ 6955 w 9847"/>
              <a:gd name="connsiteY161" fmla="*/ 7440 h 9942"/>
              <a:gd name="connsiteX162" fmla="*/ 6972 w 9847"/>
              <a:gd name="connsiteY162" fmla="*/ 7247 h 9942"/>
              <a:gd name="connsiteX163" fmla="*/ 6987 w 9847"/>
              <a:gd name="connsiteY163" fmla="*/ 6951 h 9942"/>
              <a:gd name="connsiteX164" fmla="*/ 6995 w 9847"/>
              <a:gd name="connsiteY164" fmla="*/ 6755 h 9942"/>
              <a:gd name="connsiteX165" fmla="*/ 7007 w 9847"/>
              <a:gd name="connsiteY165" fmla="*/ 6489 h 9942"/>
              <a:gd name="connsiteX166" fmla="*/ 7020 w 9847"/>
              <a:gd name="connsiteY166" fmla="*/ 5955 h 9942"/>
              <a:gd name="connsiteX167" fmla="*/ 7020 w 9847"/>
              <a:gd name="connsiteY167" fmla="*/ 5420 h 9942"/>
              <a:gd name="connsiteX168" fmla="*/ 7010 w 9847"/>
              <a:gd name="connsiteY168" fmla="*/ 4887 h 9942"/>
              <a:gd name="connsiteX169" fmla="*/ 7001 w 9847"/>
              <a:gd name="connsiteY169" fmla="*/ 4620 h 9942"/>
              <a:gd name="connsiteX170" fmla="*/ 6998 w 9847"/>
              <a:gd name="connsiteY170" fmla="*/ 4558 h 9942"/>
              <a:gd name="connsiteX171" fmla="*/ 6986 w 9847"/>
              <a:gd name="connsiteY171" fmla="*/ 4429 h 9942"/>
              <a:gd name="connsiteX172" fmla="*/ 6968 w 9847"/>
              <a:gd name="connsiteY172" fmla="*/ 4305 h 9942"/>
              <a:gd name="connsiteX173" fmla="*/ 6940 w 9847"/>
              <a:gd name="connsiteY173" fmla="*/ 4185 h 9942"/>
              <a:gd name="connsiteX174" fmla="*/ 6911 w 9847"/>
              <a:gd name="connsiteY174" fmla="*/ 4067 h 9942"/>
              <a:gd name="connsiteX175" fmla="*/ 6872 w 9847"/>
              <a:gd name="connsiteY175" fmla="*/ 3955 h 9942"/>
              <a:gd name="connsiteX176" fmla="*/ 6828 w 9847"/>
              <a:gd name="connsiteY176" fmla="*/ 3847 h 9942"/>
              <a:gd name="connsiteX177" fmla="*/ 6778 w 9847"/>
              <a:gd name="connsiteY177" fmla="*/ 3744 h 9942"/>
              <a:gd name="connsiteX178" fmla="*/ 6721 w 9847"/>
              <a:gd name="connsiteY178" fmla="*/ 3651 h 9942"/>
              <a:gd name="connsiteX179" fmla="*/ 6660 w 9847"/>
              <a:gd name="connsiteY179" fmla="*/ 3564 h 9942"/>
              <a:gd name="connsiteX180" fmla="*/ 6593 w 9847"/>
              <a:gd name="connsiteY180" fmla="*/ 3487 h 9942"/>
              <a:gd name="connsiteX181" fmla="*/ 6521 w 9847"/>
              <a:gd name="connsiteY181" fmla="*/ 3418 h 9942"/>
              <a:gd name="connsiteX182" fmla="*/ 6445 w 9847"/>
              <a:gd name="connsiteY182" fmla="*/ 3360 h 9942"/>
              <a:gd name="connsiteX183" fmla="*/ 6363 w 9847"/>
              <a:gd name="connsiteY183" fmla="*/ 3311 h 9942"/>
              <a:gd name="connsiteX184" fmla="*/ 6276 w 9847"/>
              <a:gd name="connsiteY184" fmla="*/ 3276 h 9942"/>
              <a:gd name="connsiteX185" fmla="*/ 6185 w 9847"/>
              <a:gd name="connsiteY185" fmla="*/ 3253 h 9942"/>
              <a:gd name="connsiteX186" fmla="*/ 6138 w 9847"/>
              <a:gd name="connsiteY186" fmla="*/ 3248 h 9942"/>
              <a:gd name="connsiteX187" fmla="*/ 6113 w 9847"/>
              <a:gd name="connsiteY187" fmla="*/ 3247 h 9942"/>
              <a:gd name="connsiteX188" fmla="*/ 6064 w 9847"/>
              <a:gd name="connsiteY188" fmla="*/ 3252 h 9942"/>
              <a:gd name="connsiteX189" fmla="*/ 6015 w 9847"/>
              <a:gd name="connsiteY189" fmla="*/ 3266 h 9942"/>
              <a:gd name="connsiteX190" fmla="*/ 5967 w 9847"/>
              <a:gd name="connsiteY190" fmla="*/ 3291 h 9942"/>
              <a:gd name="connsiteX191" fmla="*/ 5923 w 9847"/>
              <a:gd name="connsiteY191" fmla="*/ 3325 h 9942"/>
              <a:gd name="connsiteX192" fmla="*/ 5885 w 9847"/>
              <a:gd name="connsiteY192" fmla="*/ 3369 h 9942"/>
              <a:gd name="connsiteX193" fmla="*/ 5853 w 9847"/>
              <a:gd name="connsiteY193" fmla="*/ 3421 h 9942"/>
              <a:gd name="connsiteX194" fmla="*/ 5830 w 9847"/>
              <a:gd name="connsiteY194" fmla="*/ 3479 h 9942"/>
              <a:gd name="connsiteX195" fmla="*/ 5822 w 9847"/>
              <a:gd name="connsiteY195" fmla="*/ 3512 h 9942"/>
              <a:gd name="connsiteX196" fmla="*/ 5818 w 9847"/>
              <a:gd name="connsiteY196" fmla="*/ 3539 h 9942"/>
              <a:gd name="connsiteX197" fmla="*/ 5812 w 9847"/>
              <a:gd name="connsiteY197" fmla="*/ 3590 h 9942"/>
              <a:gd name="connsiteX198" fmla="*/ 5817 w 9847"/>
              <a:gd name="connsiteY198" fmla="*/ 3669 h 9942"/>
              <a:gd name="connsiteX199" fmla="*/ 5837 w 9847"/>
              <a:gd name="connsiteY199" fmla="*/ 3773 h 9942"/>
              <a:gd name="connsiteX200" fmla="*/ 5875 w 9847"/>
              <a:gd name="connsiteY200" fmla="*/ 3866 h 9942"/>
              <a:gd name="connsiteX201" fmla="*/ 5899 w 9847"/>
              <a:gd name="connsiteY201" fmla="*/ 3907 h 9942"/>
              <a:gd name="connsiteX202" fmla="*/ 5945 w 9847"/>
              <a:gd name="connsiteY202" fmla="*/ 3979 h 9942"/>
              <a:gd name="connsiteX203" fmla="*/ 6038 w 9847"/>
              <a:gd name="connsiteY203" fmla="*/ 4097 h 9942"/>
              <a:gd name="connsiteX204" fmla="*/ 6135 w 9847"/>
              <a:gd name="connsiteY204" fmla="*/ 4194 h 9942"/>
              <a:gd name="connsiteX205" fmla="*/ 6234 w 9847"/>
              <a:gd name="connsiteY205" fmla="*/ 4270 h 9942"/>
              <a:gd name="connsiteX206" fmla="*/ 6334 w 9847"/>
              <a:gd name="connsiteY206" fmla="*/ 4321 h 9942"/>
              <a:gd name="connsiteX207" fmla="*/ 6435 w 9847"/>
              <a:gd name="connsiteY207" fmla="*/ 4353 h 9942"/>
              <a:gd name="connsiteX208" fmla="*/ 6536 w 9847"/>
              <a:gd name="connsiteY208" fmla="*/ 4366 h 9942"/>
              <a:gd name="connsiteX209" fmla="*/ 6639 w 9847"/>
              <a:gd name="connsiteY209" fmla="*/ 4356 h 9942"/>
              <a:gd name="connsiteX210" fmla="*/ 6739 w 9847"/>
              <a:gd name="connsiteY210" fmla="*/ 4331 h 9942"/>
              <a:gd name="connsiteX211" fmla="*/ 6841 w 9847"/>
              <a:gd name="connsiteY211" fmla="*/ 4288 h 9942"/>
              <a:gd name="connsiteX212" fmla="*/ 6939 w 9847"/>
              <a:gd name="connsiteY212" fmla="*/ 4231 h 9942"/>
              <a:gd name="connsiteX213" fmla="*/ 7036 w 9847"/>
              <a:gd name="connsiteY213" fmla="*/ 4157 h 9942"/>
              <a:gd name="connsiteX214" fmla="*/ 7129 w 9847"/>
              <a:gd name="connsiteY214" fmla="*/ 4068 h 9942"/>
              <a:gd name="connsiteX215" fmla="*/ 7220 w 9847"/>
              <a:gd name="connsiteY215" fmla="*/ 3968 h 9942"/>
              <a:gd name="connsiteX216" fmla="*/ 7307 w 9847"/>
              <a:gd name="connsiteY216" fmla="*/ 3856 h 9942"/>
              <a:gd name="connsiteX217" fmla="*/ 7388 w 9847"/>
              <a:gd name="connsiteY217" fmla="*/ 3730 h 9942"/>
              <a:gd name="connsiteX218" fmla="*/ 7428 w 9847"/>
              <a:gd name="connsiteY218" fmla="*/ 3663 h 9942"/>
              <a:gd name="connsiteX219" fmla="*/ 7497 w 9847"/>
              <a:gd name="connsiteY219" fmla="*/ 3540 h 9942"/>
              <a:gd name="connsiteX220" fmla="*/ 7623 w 9847"/>
              <a:gd name="connsiteY220" fmla="*/ 3278 h 9942"/>
              <a:gd name="connsiteX221" fmla="*/ 7730 w 9847"/>
              <a:gd name="connsiteY221" fmla="*/ 2998 h 9942"/>
              <a:gd name="connsiteX222" fmla="*/ 7797 w 9847"/>
              <a:gd name="connsiteY222" fmla="*/ 2780 h 9942"/>
              <a:gd name="connsiteX223" fmla="*/ 7836 w 9847"/>
              <a:gd name="connsiteY223" fmla="*/ 2632 h 9942"/>
              <a:gd name="connsiteX224" fmla="*/ 7868 w 9847"/>
              <a:gd name="connsiteY224" fmla="*/ 2481 h 9942"/>
              <a:gd name="connsiteX225" fmla="*/ 7896 w 9847"/>
              <a:gd name="connsiteY225" fmla="*/ 2325 h 9942"/>
              <a:gd name="connsiteX226" fmla="*/ 7916 w 9847"/>
              <a:gd name="connsiteY226" fmla="*/ 2172 h 9942"/>
              <a:gd name="connsiteX227" fmla="*/ 7929 w 9847"/>
              <a:gd name="connsiteY227" fmla="*/ 2015 h 9942"/>
              <a:gd name="connsiteX228" fmla="*/ 7937 w 9847"/>
              <a:gd name="connsiteY228" fmla="*/ 1857 h 9942"/>
              <a:gd name="connsiteX229" fmla="*/ 7935 w 9847"/>
              <a:gd name="connsiteY229" fmla="*/ 1700 h 9942"/>
              <a:gd name="connsiteX230" fmla="*/ 7927 w 9847"/>
              <a:gd name="connsiteY230" fmla="*/ 1541 h 9942"/>
              <a:gd name="connsiteX231" fmla="*/ 7913 w 9847"/>
              <a:gd name="connsiteY231" fmla="*/ 1384 h 9942"/>
              <a:gd name="connsiteX232" fmla="*/ 7902 w 9847"/>
              <a:gd name="connsiteY232" fmla="*/ 1305 h 9942"/>
              <a:gd name="connsiteX233" fmla="*/ 7884 w 9847"/>
              <a:gd name="connsiteY233" fmla="*/ 1198 h 9942"/>
              <a:gd name="connsiteX234" fmla="*/ 7860 w 9847"/>
              <a:gd name="connsiteY234" fmla="*/ 1022 h 9942"/>
              <a:gd name="connsiteX235" fmla="*/ 7851 w 9847"/>
              <a:gd name="connsiteY235" fmla="*/ 902 h 9942"/>
              <a:gd name="connsiteX236" fmla="*/ 7853 w 9847"/>
              <a:gd name="connsiteY236" fmla="*/ 785 h 9942"/>
              <a:gd name="connsiteX237" fmla="*/ 7871 w 9847"/>
              <a:gd name="connsiteY237" fmla="*/ 676 h 9942"/>
              <a:gd name="connsiteX238" fmla="*/ 7899 w 9847"/>
              <a:gd name="connsiteY238" fmla="*/ 604 h 9942"/>
              <a:gd name="connsiteX239" fmla="*/ 7922 w 9847"/>
              <a:gd name="connsiteY239" fmla="*/ 558 h 9942"/>
              <a:gd name="connsiteX240" fmla="*/ 7954 w 9847"/>
              <a:gd name="connsiteY240" fmla="*/ 519 h 9942"/>
              <a:gd name="connsiteX241" fmla="*/ 7990 w 9847"/>
              <a:gd name="connsiteY241" fmla="*/ 485 h 9942"/>
              <a:gd name="connsiteX242" fmla="*/ 8010 w 9847"/>
              <a:gd name="connsiteY242" fmla="*/ 471 h 9942"/>
              <a:gd name="connsiteX243" fmla="*/ 8045 w 9847"/>
              <a:gd name="connsiteY243" fmla="*/ 451 h 9942"/>
              <a:gd name="connsiteX244" fmla="*/ 8112 w 9847"/>
              <a:gd name="connsiteY244" fmla="*/ 437 h 9942"/>
              <a:gd name="connsiteX245" fmla="*/ 8178 w 9847"/>
              <a:gd name="connsiteY245" fmla="*/ 446 h 9942"/>
              <a:gd name="connsiteX246" fmla="*/ 8246 w 9847"/>
              <a:gd name="connsiteY246" fmla="*/ 478 h 9942"/>
              <a:gd name="connsiteX247" fmla="*/ 8311 w 9847"/>
              <a:gd name="connsiteY247" fmla="*/ 524 h 9942"/>
              <a:gd name="connsiteX248" fmla="*/ 8370 w 9847"/>
              <a:gd name="connsiteY248" fmla="*/ 586 h 9942"/>
              <a:gd name="connsiteX249" fmla="*/ 8424 w 9847"/>
              <a:gd name="connsiteY249" fmla="*/ 654 h 9942"/>
              <a:gd name="connsiteX250" fmla="*/ 8468 w 9847"/>
              <a:gd name="connsiteY250" fmla="*/ 725 h 9942"/>
              <a:gd name="connsiteX251" fmla="*/ 8489 w 9847"/>
              <a:gd name="connsiteY251" fmla="*/ 761 h 9942"/>
              <a:gd name="connsiteX252" fmla="*/ 8571 w 9847"/>
              <a:gd name="connsiteY252" fmla="*/ 933 h 9942"/>
              <a:gd name="connsiteX253" fmla="*/ 8708 w 9847"/>
              <a:gd name="connsiteY253" fmla="*/ 1215 h 9942"/>
              <a:gd name="connsiteX254" fmla="*/ 8780 w 9847"/>
              <a:gd name="connsiteY254" fmla="*/ 1340 h 9942"/>
              <a:gd name="connsiteX255" fmla="*/ 8833 w 9847"/>
              <a:gd name="connsiteY255" fmla="*/ 1414 h 9942"/>
              <a:gd name="connsiteX256" fmla="*/ 8887 w 9847"/>
              <a:gd name="connsiteY256" fmla="*/ 1479 h 9942"/>
              <a:gd name="connsiteX257" fmla="*/ 8942 w 9847"/>
              <a:gd name="connsiteY257" fmla="*/ 1526 h 9942"/>
              <a:gd name="connsiteX258" fmla="*/ 9002 w 9847"/>
              <a:gd name="connsiteY258" fmla="*/ 1558 h 9942"/>
              <a:gd name="connsiteX259" fmla="*/ 9063 w 9847"/>
              <a:gd name="connsiteY259" fmla="*/ 1571 h 9942"/>
              <a:gd name="connsiteX260" fmla="*/ 9127 w 9847"/>
              <a:gd name="connsiteY260" fmla="*/ 1563 h 9942"/>
              <a:gd name="connsiteX261" fmla="*/ 9195 w 9847"/>
              <a:gd name="connsiteY261" fmla="*/ 1531 h 9942"/>
              <a:gd name="connsiteX262" fmla="*/ 9266 w 9847"/>
              <a:gd name="connsiteY262" fmla="*/ 1472 h 9942"/>
              <a:gd name="connsiteX263" fmla="*/ 9341 w 9847"/>
              <a:gd name="connsiteY263" fmla="*/ 1382 h 9942"/>
              <a:gd name="connsiteX264" fmla="*/ 9380 w 9847"/>
              <a:gd name="connsiteY264" fmla="*/ 1325 h 9942"/>
              <a:gd name="connsiteX265" fmla="*/ 9418 w 9847"/>
              <a:gd name="connsiteY265" fmla="*/ 1262 h 9942"/>
              <a:gd name="connsiteX266" fmla="*/ 9484 w 9847"/>
              <a:gd name="connsiteY266" fmla="*/ 1124 h 9942"/>
              <a:gd name="connsiteX267" fmla="*/ 9538 w 9847"/>
              <a:gd name="connsiteY267" fmla="*/ 973 h 9942"/>
              <a:gd name="connsiteX268" fmla="*/ 9584 w 9847"/>
              <a:gd name="connsiteY268" fmla="*/ 818 h 9942"/>
              <a:gd name="connsiteX269" fmla="*/ 9605 w 9847"/>
              <a:gd name="connsiteY269" fmla="*/ 740 h 9942"/>
              <a:gd name="connsiteX270" fmla="*/ 9654 w 9847"/>
              <a:gd name="connsiteY270" fmla="*/ 552 h 9942"/>
              <a:gd name="connsiteX271" fmla="*/ 9738 w 9847"/>
              <a:gd name="connsiteY271" fmla="*/ 263 h 9942"/>
              <a:gd name="connsiteX272" fmla="*/ 9806 w 9847"/>
              <a:gd name="connsiteY272" fmla="*/ 83 h 9942"/>
              <a:gd name="connsiteX273" fmla="*/ 9847 w 9847"/>
              <a:gd name="connsiteY273" fmla="*/ 0 h 9942"/>
              <a:gd name="connsiteX0" fmla="*/ 0 w 9844"/>
              <a:gd name="connsiteY0" fmla="*/ 9930 h 9930"/>
              <a:gd name="connsiteX1" fmla="*/ 152 w 9844"/>
              <a:gd name="connsiteY1" fmla="*/ 9844 h 9930"/>
              <a:gd name="connsiteX2" fmla="*/ 299 w 9844"/>
              <a:gd name="connsiteY2" fmla="*/ 9743 h 9930"/>
              <a:gd name="connsiteX3" fmla="*/ 441 w 9844"/>
              <a:gd name="connsiteY3" fmla="*/ 9629 h 9930"/>
              <a:gd name="connsiteX4" fmla="*/ 575 w 9844"/>
              <a:gd name="connsiteY4" fmla="*/ 9503 h 9930"/>
              <a:gd name="connsiteX5" fmla="*/ 701 w 9844"/>
              <a:gd name="connsiteY5" fmla="*/ 9361 h 9930"/>
              <a:gd name="connsiteX6" fmla="*/ 816 w 9844"/>
              <a:gd name="connsiteY6" fmla="*/ 9206 h 9930"/>
              <a:gd name="connsiteX7" fmla="*/ 918 w 9844"/>
              <a:gd name="connsiteY7" fmla="*/ 9039 h 9930"/>
              <a:gd name="connsiteX8" fmla="*/ 1007 w 9844"/>
              <a:gd name="connsiteY8" fmla="*/ 8856 h 9930"/>
              <a:gd name="connsiteX9" fmla="*/ 1082 w 9844"/>
              <a:gd name="connsiteY9" fmla="*/ 8662 h 9930"/>
              <a:gd name="connsiteX10" fmla="*/ 1138 w 9844"/>
              <a:gd name="connsiteY10" fmla="*/ 8452 h 9930"/>
              <a:gd name="connsiteX11" fmla="*/ 1159 w 9844"/>
              <a:gd name="connsiteY11" fmla="*/ 8342 h 9930"/>
              <a:gd name="connsiteX12" fmla="*/ 1173 w 9844"/>
              <a:gd name="connsiteY12" fmla="*/ 8253 h 9930"/>
              <a:gd name="connsiteX13" fmla="*/ 1189 w 9844"/>
              <a:gd name="connsiteY13" fmla="*/ 8071 h 9930"/>
              <a:gd name="connsiteX14" fmla="*/ 1191 w 9844"/>
              <a:gd name="connsiteY14" fmla="*/ 7892 h 9930"/>
              <a:gd name="connsiteX15" fmla="*/ 1175 w 9844"/>
              <a:gd name="connsiteY15" fmla="*/ 7713 h 9930"/>
              <a:gd name="connsiteX16" fmla="*/ 1145 w 9844"/>
              <a:gd name="connsiteY16" fmla="*/ 7539 h 9930"/>
              <a:gd name="connsiteX17" fmla="*/ 1096 w 9844"/>
              <a:gd name="connsiteY17" fmla="*/ 7372 h 9930"/>
              <a:gd name="connsiteX18" fmla="*/ 1033 w 9844"/>
              <a:gd name="connsiteY18" fmla="*/ 7217 h 9930"/>
              <a:gd name="connsiteX19" fmla="*/ 950 w 9844"/>
              <a:gd name="connsiteY19" fmla="*/ 7071 h 9930"/>
              <a:gd name="connsiteX20" fmla="*/ 901 w 9844"/>
              <a:gd name="connsiteY20" fmla="*/ 7003 h 9930"/>
              <a:gd name="connsiteX21" fmla="*/ 870 w 9844"/>
              <a:gd name="connsiteY21" fmla="*/ 6963 h 9930"/>
              <a:gd name="connsiteX22" fmla="*/ 805 w 9844"/>
              <a:gd name="connsiteY22" fmla="*/ 6901 h 9930"/>
              <a:gd name="connsiteX23" fmla="*/ 743 w 9844"/>
              <a:gd name="connsiteY23" fmla="*/ 6856 h 9930"/>
              <a:gd name="connsiteX24" fmla="*/ 681 w 9844"/>
              <a:gd name="connsiteY24" fmla="*/ 6829 h 9930"/>
              <a:gd name="connsiteX25" fmla="*/ 621 w 9844"/>
              <a:gd name="connsiteY25" fmla="*/ 6818 h 9930"/>
              <a:gd name="connsiteX26" fmla="*/ 562 w 9844"/>
              <a:gd name="connsiteY26" fmla="*/ 6823 h 9930"/>
              <a:gd name="connsiteX27" fmla="*/ 506 w 9844"/>
              <a:gd name="connsiteY27" fmla="*/ 6842 h 9930"/>
              <a:gd name="connsiteX28" fmla="*/ 455 w 9844"/>
              <a:gd name="connsiteY28" fmla="*/ 6874 h 9930"/>
              <a:gd name="connsiteX29" fmla="*/ 410 w 9844"/>
              <a:gd name="connsiteY29" fmla="*/ 6919 h 9930"/>
              <a:gd name="connsiteX30" fmla="*/ 369 w 9844"/>
              <a:gd name="connsiteY30" fmla="*/ 6978 h 9930"/>
              <a:gd name="connsiteX31" fmla="*/ 335 w 9844"/>
              <a:gd name="connsiteY31" fmla="*/ 7048 h 9930"/>
              <a:gd name="connsiteX32" fmla="*/ 306 w 9844"/>
              <a:gd name="connsiteY32" fmla="*/ 7127 h 9930"/>
              <a:gd name="connsiteX33" fmla="*/ 287 w 9844"/>
              <a:gd name="connsiteY33" fmla="*/ 7217 h 9930"/>
              <a:gd name="connsiteX34" fmla="*/ 275 w 9844"/>
              <a:gd name="connsiteY34" fmla="*/ 7310 h 9930"/>
              <a:gd name="connsiteX35" fmla="*/ 272 w 9844"/>
              <a:gd name="connsiteY35" fmla="*/ 7415 h 9930"/>
              <a:gd name="connsiteX36" fmla="*/ 279 w 9844"/>
              <a:gd name="connsiteY36" fmla="*/ 7524 h 9930"/>
              <a:gd name="connsiteX37" fmla="*/ 285 w 9844"/>
              <a:gd name="connsiteY37" fmla="*/ 7580 h 9930"/>
              <a:gd name="connsiteX38" fmla="*/ 300 w 9844"/>
              <a:gd name="connsiteY38" fmla="*/ 7676 h 9930"/>
              <a:gd name="connsiteX39" fmla="*/ 345 w 9844"/>
              <a:gd name="connsiteY39" fmla="*/ 7859 h 9930"/>
              <a:gd name="connsiteX40" fmla="*/ 404 w 9844"/>
              <a:gd name="connsiteY40" fmla="*/ 8034 h 9930"/>
              <a:gd name="connsiteX41" fmla="*/ 476 w 9844"/>
              <a:gd name="connsiteY41" fmla="*/ 8203 h 9930"/>
              <a:gd name="connsiteX42" fmla="*/ 562 w 9844"/>
              <a:gd name="connsiteY42" fmla="*/ 8361 h 9930"/>
              <a:gd name="connsiteX43" fmla="*/ 656 w 9844"/>
              <a:gd name="connsiteY43" fmla="*/ 8511 h 9930"/>
              <a:gd name="connsiteX44" fmla="*/ 760 w 9844"/>
              <a:gd name="connsiteY44" fmla="*/ 8651 h 9930"/>
              <a:gd name="connsiteX45" fmla="*/ 875 w 9844"/>
              <a:gd name="connsiteY45" fmla="*/ 8780 h 9930"/>
              <a:gd name="connsiteX46" fmla="*/ 994 w 9844"/>
              <a:gd name="connsiteY46" fmla="*/ 8900 h 9930"/>
              <a:gd name="connsiteX47" fmla="*/ 1120 w 9844"/>
              <a:gd name="connsiteY47" fmla="*/ 9005 h 9930"/>
              <a:gd name="connsiteX48" fmla="*/ 1247 w 9844"/>
              <a:gd name="connsiteY48" fmla="*/ 9097 h 9930"/>
              <a:gd name="connsiteX49" fmla="*/ 1379 w 9844"/>
              <a:gd name="connsiteY49" fmla="*/ 9177 h 9930"/>
              <a:gd name="connsiteX50" fmla="*/ 1510 w 9844"/>
              <a:gd name="connsiteY50" fmla="*/ 9244 h 9930"/>
              <a:gd name="connsiteX51" fmla="*/ 1644 w 9844"/>
              <a:gd name="connsiteY51" fmla="*/ 9295 h 9930"/>
              <a:gd name="connsiteX52" fmla="*/ 1776 w 9844"/>
              <a:gd name="connsiteY52" fmla="*/ 9329 h 9930"/>
              <a:gd name="connsiteX53" fmla="*/ 1904 w 9844"/>
              <a:gd name="connsiteY53" fmla="*/ 9350 h 9930"/>
              <a:gd name="connsiteX54" fmla="*/ 1965 w 9844"/>
              <a:gd name="connsiteY54" fmla="*/ 9351 h 9930"/>
              <a:gd name="connsiteX55" fmla="*/ 2037 w 9844"/>
              <a:gd name="connsiteY55" fmla="*/ 9350 h 9930"/>
              <a:gd name="connsiteX56" fmla="*/ 2178 w 9844"/>
              <a:gd name="connsiteY56" fmla="*/ 9328 h 9930"/>
              <a:gd name="connsiteX57" fmla="*/ 2310 w 9844"/>
              <a:gd name="connsiteY57" fmla="*/ 9280 h 9930"/>
              <a:gd name="connsiteX58" fmla="*/ 2438 w 9844"/>
              <a:gd name="connsiteY58" fmla="*/ 9206 h 9930"/>
              <a:gd name="connsiteX59" fmla="*/ 2552 w 9844"/>
              <a:gd name="connsiteY59" fmla="*/ 9109 h 9930"/>
              <a:gd name="connsiteX60" fmla="*/ 2656 w 9844"/>
              <a:gd name="connsiteY60" fmla="*/ 8984 h 9930"/>
              <a:gd name="connsiteX61" fmla="*/ 2723 w 9844"/>
              <a:gd name="connsiteY61" fmla="*/ 8876 h 9930"/>
              <a:gd name="connsiteX62" fmla="*/ 2763 w 9844"/>
              <a:gd name="connsiteY62" fmla="*/ 8795 h 9930"/>
              <a:gd name="connsiteX63" fmla="*/ 2798 w 9844"/>
              <a:gd name="connsiteY63" fmla="*/ 8709 h 9930"/>
              <a:gd name="connsiteX64" fmla="*/ 2831 w 9844"/>
              <a:gd name="connsiteY64" fmla="*/ 8616 h 9930"/>
              <a:gd name="connsiteX65" fmla="*/ 2844 w 9844"/>
              <a:gd name="connsiteY65" fmla="*/ 8566 h 9930"/>
              <a:gd name="connsiteX66" fmla="*/ 2862 w 9844"/>
              <a:gd name="connsiteY66" fmla="*/ 8488 h 9930"/>
              <a:gd name="connsiteX67" fmla="*/ 2890 w 9844"/>
              <a:gd name="connsiteY67" fmla="*/ 8333 h 9930"/>
              <a:gd name="connsiteX68" fmla="*/ 2904 w 9844"/>
              <a:gd name="connsiteY68" fmla="*/ 8189 h 9930"/>
              <a:gd name="connsiteX69" fmla="*/ 2908 w 9844"/>
              <a:gd name="connsiteY69" fmla="*/ 8048 h 9930"/>
              <a:gd name="connsiteX70" fmla="*/ 2900 w 9844"/>
              <a:gd name="connsiteY70" fmla="*/ 7914 h 9930"/>
              <a:gd name="connsiteX71" fmla="*/ 2882 w 9844"/>
              <a:gd name="connsiteY71" fmla="*/ 7783 h 9930"/>
              <a:gd name="connsiteX72" fmla="*/ 2857 w 9844"/>
              <a:gd name="connsiteY72" fmla="*/ 7653 h 9930"/>
              <a:gd name="connsiteX73" fmla="*/ 2823 w 9844"/>
              <a:gd name="connsiteY73" fmla="*/ 7529 h 9930"/>
              <a:gd name="connsiteX74" fmla="*/ 2761 w 9844"/>
              <a:gd name="connsiteY74" fmla="*/ 7346 h 9930"/>
              <a:gd name="connsiteX75" fmla="*/ 2661 w 9844"/>
              <a:gd name="connsiteY75" fmla="*/ 7106 h 9930"/>
              <a:gd name="connsiteX76" fmla="*/ 2492 w 9844"/>
              <a:gd name="connsiteY76" fmla="*/ 6749 h 9930"/>
              <a:gd name="connsiteX77" fmla="*/ 2377 w 9844"/>
              <a:gd name="connsiteY77" fmla="*/ 6501 h 9930"/>
              <a:gd name="connsiteX78" fmla="*/ 2217 w 9844"/>
              <a:gd name="connsiteY78" fmla="*/ 6165 h 9930"/>
              <a:gd name="connsiteX79" fmla="*/ 1926 w 9844"/>
              <a:gd name="connsiteY79" fmla="*/ 5551 h 9930"/>
              <a:gd name="connsiteX80" fmla="*/ 1783 w 9844"/>
              <a:gd name="connsiteY80" fmla="*/ 5218 h 9930"/>
              <a:gd name="connsiteX81" fmla="*/ 1693 w 9844"/>
              <a:gd name="connsiteY81" fmla="*/ 4991 h 9930"/>
              <a:gd name="connsiteX82" fmla="*/ 1611 w 9844"/>
              <a:gd name="connsiteY82" fmla="*/ 4760 h 9930"/>
              <a:gd name="connsiteX83" fmla="*/ 1543 w 9844"/>
              <a:gd name="connsiteY83" fmla="*/ 4529 h 9930"/>
              <a:gd name="connsiteX84" fmla="*/ 1489 w 9844"/>
              <a:gd name="connsiteY84" fmla="*/ 4295 h 9930"/>
              <a:gd name="connsiteX85" fmla="*/ 1451 w 9844"/>
              <a:gd name="connsiteY85" fmla="*/ 4065 h 9930"/>
              <a:gd name="connsiteX86" fmla="*/ 1433 w 9844"/>
              <a:gd name="connsiteY86" fmla="*/ 3839 h 9930"/>
              <a:gd name="connsiteX87" fmla="*/ 1436 w 9844"/>
              <a:gd name="connsiteY87" fmla="*/ 3672 h 9930"/>
              <a:gd name="connsiteX88" fmla="*/ 1444 w 9844"/>
              <a:gd name="connsiteY88" fmla="*/ 3565 h 9930"/>
              <a:gd name="connsiteX89" fmla="*/ 1460 w 9844"/>
              <a:gd name="connsiteY89" fmla="*/ 3457 h 9930"/>
              <a:gd name="connsiteX90" fmla="*/ 1484 w 9844"/>
              <a:gd name="connsiteY90" fmla="*/ 3352 h 9930"/>
              <a:gd name="connsiteX91" fmla="*/ 1512 w 9844"/>
              <a:gd name="connsiteY91" fmla="*/ 3250 h 9930"/>
              <a:gd name="connsiteX92" fmla="*/ 1551 w 9844"/>
              <a:gd name="connsiteY92" fmla="*/ 3150 h 9930"/>
              <a:gd name="connsiteX93" fmla="*/ 1572 w 9844"/>
              <a:gd name="connsiteY93" fmla="*/ 3103 h 9930"/>
              <a:gd name="connsiteX94" fmla="*/ 1605 w 9844"/>
              <a:gd name="connsiteY94" fmla="*/ 3033 h 9930"/>
              <a:gd name="connsiteX95" fmla="*/ 1679 w 9844"/>
              <a:gd name="connsiteY95" fmla="*/ 2916 h 9930"/>
              <a:gd name="connsiteX96" fmla="*/ 1765 w 9844"/>
              <a:gd name="connsiteY96" fmla="*/ 2814 h 9930"/>
              <a:gd name="connsiteX97" fmla="*/ 1858 w 9844"/>
              <a:gd name="connsiteY97" fmla="*/ 2730 h 9930"/>
              <a:gd name="connsiteX98" fmla="*/ 1958 w 9844"/>
              <a:gd name="connsiteY98" fmla="*/ 2659 h 9930"/>
              <a:gd name="connsiteX99" fmla="*/ 2066 w 9844"/>
              <a:gd name="connsiteY99" fmla="*/ 2603 h 9930"/>
              <a:gd name="connsiteX100" fmla="*/ 2178 w 9844"/>
              <a:gd name="connsiteY100" fmla="*/ 2563 h 9930"/>
              <a:gd name="connsiteX101" fmla="*/ 2292 w 9844"/>
              <a:gd name="connsiteY101" fmla="*/ 2535 h 9930"/>
              <a:gd name="connsiteX102" fmla="*/ 2410 w 9844"/>
              <a:gd name="connsiteY102" fmla="*/ 2519 h 9930"/>
              <a:gd name="connsiteX103" fmla="*/ 2530 w 9844"/>
              <a:gd name="connsiteY103" fmla="*/ 2514 h 9930"/>
              <a:gd name="connsiteX104" fmla="*/ 2650 w 9844"/>
              <a:gd name="connsiteY104" fmla="*/ 2520 h 9930"/>
              <a:gd name="connsiteX105" fmla="*/ 2767 w 9844"/>
              <a:gd name="connsiteY105" fmla="*/ 2537 h 9930"/>
              <a:gd name="connsiteX106" fmla="*/ 2882 w 9844"/>
              <a:gd name="connsiteY106" fmla="*/ 2563 h 9930"/>
              <a:gd name="connsiteX107" fmla="*/ 2995 w 9844"/>
              <a:gd name="connsiteY107" fmla="*/ 2597 h 9930"/>
              <a:gd name="connsiteX108" fmla="*/ 3102 w 9844"/>
              <a:gd name="connsiteY108" fmla="*/ 2638 h 9930"/>
              <a:gd name="connsiteX109" fmla="*/ 3202 w 9844"/>
              <a:gd name="connsiteY109" fmla="*/ 2689 h 9930"/>
              <a:gd name="connsiteX110" fmla="*/ 3251 w 9844"/>
              <a:gd name="connsiteY110" fmla="*/ 2717 h 9930"/>
              <a:gd name="connsiteX111" fmla="*/ 3305 w 9844"/>
              <a:gd name="connsiteY111" fmla="*/ 2750 h 9930"/>
              <a:gd name="connsiteX112" fmla="*/ 3413 w 9844"/>
              <a:gd name="connsiteY112" fmla="*/ 2824 h 9930"/>
              <a:gd name="connsiteX113" fmla="*/ 3516 w 9844"/>
              <a:gd name="connsiteY113" fmla="*/ 2908 h 9930"/>
              <a:gd name="connsiteX114" fmla="*/ 3618 w 9844"/>
              <a:gd name="connsiteY114" fmla="*/ 2997 h 9930"/>
              <a:gd name="connsiteX115" fmla="*/ 3764 w 9844"/>
              <a:gd name="connsiteY115" fmla="*/ 3146 h 9930"/>
              <a:gd name="connsiteX116" fmla="*/ 3949 w 9844"/>
              <a:gd name="connsiteY116" fmla="*/ 3368 h 9930"/>
              <a:gd name="connsiteX117" fmla="*/ 4116 w 9844"/>
              <a:gd name="connsiteY117" fmla="*/ 3614 h 9930"/>
              <a:gd name="connsiteX118" fmla="*/ 4269 w 9844"/>
              <a:gd name="connsiteY118" fmla="*/ 3880 h 9930"/>
              <a:gd name="connsiteX119" fmla="*/ 4407 w 9844"/>
              <a:gd name="connsiteY119" fmla="*/ 4161 h 9930"/>
              <a:gd name="connsiteX120" fmla="*/ 4524 w 9844"/>
              <a:gd name="connsiteY120" fmla="*/ 4455 h 9930"/>
              <a:gd name="connsiteX121" fmla="*/ 4574 w 9844"/>
              <a:gd name="connsiteY121" fmla="*/ 4609 h 9930"/>
              <a:gd name="connsiteX122" fmla="*/ 4612 w 9844"/>
              <a:gd name="connsiteY122" fmla="*/ 4721 h 9930"/>
              <a:gd name="connsiteX123" fmla="*/ 4674 w 9844"/>
              <a:gd name="connsiteY123" fmla="*/ 4953 h 9930"/>
              <a:gd name="connsiteX124" fmla="*/ 4725 w 9844"/>
              <a:gd name="connsiteY124" fmla="*/ 5187 h 9930"/>
              <a:gd name="connsiteX125" fmla="*/ 4768 w 9844"/>
              <a:gd name="connsiteY125" fmla="*/ 5424 h 9930"/>
              <a:gd name="connsiteX126" fmla="*/ 4825 w 9844"/>
              <a:gd name="connsiteY126" fmla="*/ 5784 h 9930"/>
              <a:gd name="connsiteX127" fmla="*/ 4894 w 9844"/>
              <a:gd name="connsiteY127" fmla="*/ 6264 h 9930"/>
              <a:gd name="connsiteX128" fmla="*/ 4951 w 9844"/>
              <a:gd name="connsiteY128" fmla="*/ 6619 h 9930"/>
              <a:gd name="connsiteX129" fmla="*/ 4994 w 9844"/>
              <a:gd name="connsiteY129" fmla="*/ 6854 h 9930"/>
              <a:gd name="connsiteX130" fmla="*/ 5046 w 9844"/>
              <a:gd name="connsiteY130" fmla="*/ 7082 h 9930"/>
              <a:gd name="connsiteX131" fmla="*/ 5107 w 9844"/>
              <a:gd name="connsiteY131" fmla="*/ 7307 h 9930"/>
              <a:gd name="connsiteX132" fmla="*/ 5180 w 9844"/>
              <a:gd name="connsiteY132" fmla="*/ 7528 h 9930"/>
              <a:gd name="connsiteX133" fmla="*/ 5267 w 9844"/>
              <a:gd name="connsiteY133" fmla="*/ 7738 h 9930"/>
              <a:gd name="connsiteX134" fmla="*/ 5372 w 9844"/>
              <a:gd name="connsiteY134" fmla="*/ 7943 h 9930"/>
              <a:gd name="connsiteX135" fmla="*/ 5493 w 9844"/>
              <a:gd name="connsiteY135" fmla="*/ 8137 h 9930"/>
              <a:gd name="connsiteX136" fmla="*/ 5562 w 9844"/>
              <a:gd name="connsiteY136" fmla="*/ 8230 h 9930"/>
              <a:gd name="connsiteX137" fmla="*/ 5592 w 9844"/>
              <a:gd name="connsiteY137" fmla="*/ 8269 h 9930"/>
              <a:gd name="connsiteX138" fmla="*/ 5657 w 9844"/>
              <a:gd name="connsiteY138" fmla="*/ 8338 h 9930"/>
              <a:gd name="connsiteX139" fmla="*/ 5721 w 9844"/>
              <a:gd name="connsiteY139" fmla="*/ 8399 h 9930"/>
              <a:gd name="connsiteX140" fmla="*/ 5787 w 9844"/>
              <a:gd name="connsiteY140" fmla="*/ 8451 h 9930"/>
              <a:gd name="connsiteX141" fmla="*/ 5852 w 9844"/>
              <a:gd name="connsiteY141" fmla="*/ 8491 h 9930"/>
              <a:gd name="connsiteX142" fmla="*/ 5920 w 9844"/>
              <a:gd name="connsiteY142" fmla="*/ 8521 h 9930"/>
              <a:gd name="connsiteX143" fmla="*/ 5987 w 9844"/>
              <a:gd name="connsiteY143" fmla="*/ 8543 h 9930"/>
              <a:gd name="connsiteX144" fmla="*/ 6056 w 9844"/>
              <a:gd name="connsiteY144" fmla="*/ 8555 h 9930"/>
              <a:gd name="connsiteX145" fmla="*/ 6124 w 9844"/>
              <a:gd name="connsiteY145" fmla="*/ 8555 h 9930"/>
              <a:gd name="connsiteX146" fmla="*/ 6192 w 9844"/>
              <a:gd name="connsiteY146" fmla="*/ 8547 h 9930"/>
              <a:gd name="connsiteX147" fmla="*/ 6260 w 9844"/>
              <a:gd name="connsiteY147" fmla="*/ 8527 h 9930"/>
              <a:gd name="connsiteX148" fmla="*/ 6328 w 9844"/>
              <a:gd name="connsiteY148" fmla="*/ 8499 h 9930"/>
              <a:gd name="connsiteX149" fmla="*/ 6396 w 9844"/>
              <a:gd name="connsiteY149" fmla="*/ 8462 h 9930"/>
              <a:gd name="connsiteX150" fmla="*/ 6462 w 9844"/>
              <a:gd name="connsiteY150" fmla="*/ 8413 h 9930"/>
              <a:gd name="connsiteX151" fmla="*/ 6528 w 9844"/>
              <a:gd name="connsiteY151" fmla="*/ 8355 h 9930"/>
              <a:gd name="connsiteX152" fmla="*/ 6593 w 9844"/>
              <a:gd name="connsiteY152" fmla="*/ 8287 h 9930"/>
              <a:gd name="connsiteX153" fmla="*/ 6625 w 9844"/>
              <a:gd name="connsiteY153" fmla="*/ 8249 h 9930"/>
              <a:gd name="connsiteX154" fmla="*/ 6654 w 9844"/>
              <a:gd name="connsiteY154" fmla="*/ 8213 h 9930"/>
              <a:gd name="connsiteX155" fmla="*/ 6706 w 9844"/>
              <a:gd name="connsiteY155" fmla="*/ 8140 h 9930"/>
              <a:gd name="connsiteX156" fmla="*/ 6748 w 9844"/>
              <a:gd name="connsiteY156" fmla="*/ 8060 h 9930"/>
              <a:gd name="connsiteX157" fmla="*/ 6786 w 9844"/>
              <a:gd name="connsiteY157" fmla="*/ 7977 h 9930"/>
              <a:gd name="connsiteX158" fmla="*/ 6832 w 9844"/>
              <a:gd name="connsiteY158" fmla="*/ 7851 h 9930"/>
              <a:gd name="connsiteX159" fmla="*/ 6877 w 9844"/>
              <a:gd name="connsiteY159" fmla="*/ 7670 h 9930"/>
              <a:gd name="connsiteX160" fmla="*/ 6907 w 9844"/>
              <a:gd name="connsiteY160" fmla="*/ 7483 h 9930"/>
              <a:gd name="connsiteX161" fmla="*/ 6924 w 9844"/>
              <a:gd name="connsiteY161" fmla="*/ 7289 h 9930"/>
              <a:gd name="connsiteX162" fmla="*/ 6940 w 9844"/>
              <a:gd name="connsiteY162" fmla="*/ 6992 h 9930"/>
              <a:gd name="connsiteX163" fmla="*/ 6948 w 9844"/>
              <a:gd name="connsiteY163" fmla="*/ 6794 h 9930"/>
              <a:gd name="connsiteX164" fmla="*/ 6960 w 9844"/>
              <a:gd name="connsiteY164" fmla="*/ 6527 h 9930"/>
              <a:gd name="connsiteX165" fmla="*/ 6973 w 9844"/>
              <a:gd name="connsiteY165" fmla="*/ 5990 h 9930"/>
              <a:gd name="connsiteX166" fmla="*/ 6973 w 9844"/>
              <a:gd name="connsiteY166" fmla="*/ 5452 h 9930"/>
              <a:gd name="connsiteX167" fmla="*/ 6963 w 9844"/>
              <a:gd name="connsiteY167" fmla="*/ 4916 h 9930"/>
              <a:gd name="connsiteX168" fmla="*/ 6954 w 9844"/>
              <a:gd name="connsiteY168" fmla="*/ 4647 h 9930"/>
              <a:gd name="connsiteX169" fmla="*/ 6951 w 9844"/>
              <a:gd name="connsiteY169" fmla="*/ 4585 h 9930"/>
              <a:gd name="connsiteX170" fmla="*/ 6939 w 9844"/>
              <a:gd name="connsiteY170" fmla="*/ 4455 h 9930"/>
              <a:gd name="connsiteX171" fmla="*/ 6920 w 9844"/>
              <a:gd name="connsiteY171" fmla="*/ 4330 h 9930"/>
              <a:gd name="connsiteX172" fmla="*/ 6892 w 9844"/>
              <a:gd name="connsiteY172" fmla="*/ 4209 h 9930"/>
              <a:gd name="connsiteX173" fmla="*/ 6862 w 9844"/>
              <a:gd name="connsiteY173" fmla="*/ 4091 h 9930"/>
              <a:gd name="connsiteX174" fmla="*/ 6823 w 9844"/>
              <a:gd name="connsiteY174" fmla="*/ 3978 h 9930"/>
              <a:gd name="connsiteX175" fmla="*/ 6778 w 9844"/>
              <a:gd name="connsiteY175" fmla="*/ 3869 h 9930"/>
              <a:gd name="connsiteX176" fmla="*/ 6727 w 9844"/>
              <a:gd name="connsiteY176" fmla="*/ 3766 h 9930"/>
              <a:gd name="connsiteX177" fmla="*/ 6669 w 9844"/>
              <a:gd name="connsiteY177" fmla="*/ 3672 h 9930"/>
              <a:gd name="connsiteX178" fmla="*/ 6607 w 9844"/>
              <a:gd name="connsiteY178" fmla="*/ 3585 h 9930"/>
              <a:gd name="connsiteX179" fmla="*/ 6539 w 9844"/>
              <a:gd name="connsiteY179" fmla="*/ 3507 h 9930"/>
              <a:gd name="connsiteX180" fmla="*/ 6466 w 9844"/>
              <a:gd name="connsiteY180" fmla="*/ 3438 h 9930"/>
              <a:gd name="connsiteX181" fmla="*/ 6389 w 9844"/>
              <a:gd name="connsiteY181" fmla="*/ 3380 h 9930"/>
              <a:gd name="connsiteX182" fmla="*/ 6306 w 9844"/>
              <a:gd name="connsiteY182" fmla="*/ 3330 h 9930"/>
              <a:gd name="connsiteX183" fmla="*/ 6218 w 9844"/>
              <a:gd name="connsiteY183" fmla="*/ 3295 h 9930"/>
              <a:gd name="connsiteX184" fmla="*/ 6125 w 9844"/>
              <a:gd name="connsiteY184" fmla="*/ 3272 h 9930"/>
              <a:gd name="connsiteX185" fmla="*/ 6077 w 9844"/>
              <a:gd name="connsiteY185" fmla="*/ 3267 h 9930"/>
              <a:gd name="connsiteX186" fmla="*/ 6052 w 9844"/>
              <a:gd name="connsiteY186" fmla="*/ 3266 h 9930"/>
              <a:gd name="connsiteX187" fmla="*/ 6002 w 9844"/>
              <a:gd name="connsiteY187" fmla="*/ 3271 h 9930"/>
              <a:gd name="connsiteX188" fmla="*/ 5952 w 9844"/>
              <a:gd name="connsiteY188" fmla="*/ 3285 h 9930"/>
              <a:gd name="connsiteX189" fmla="*/ 5904 w 9844"/>
              <a:gd name="connsiteY189" fmla="*/ 3310 h 9930"/>
              <a:gd name="connsiteX190" fmla="*/ 5859 w 9844"/>
              <a:gd name="connsiteY190" fmla="*/ 3344 h 9930"/>
              <a:gd name="connsiteX191" fmla="*/ 5820 w 9844"/>
              <a:gd name="connsiteY191" fmla="*/ 3389 h 9930"/>
              <a:gd name="connsiteX192" fmla="*/ 5788 w 9844"/>
              <a:gd name="connsiteY192" fmla="*/ 3441 h 9930"/>
              <a:gd name="connsiteX193" fmla="*/ 5765 w 9844"/>
              <a:gd name="connsiteY193" fmla="*/ 3499 h 9930"/>
              <a:gd name="connsiteX194" fmla="*/ 5756 w 9844"/>
              <a:gd name="connsiteY194" fmla="*/ 3532 h 9930"/>
              <a:gd name="connsiteX195" fmla="*/ 5752 w 9844"/>
              <a:gd name="connsiteY195" fmla="*/ 3560 h 9930"/>
              <a:gd name="connsiteX196" fmla="*/ 5746 w 9844"/>
              <a:gd name="connsiteY196" fmla="*/ 3611 h 9930"/>
              <a:gd name="connsiteX197" fmla="*/ 5751 w 9844"/>
              <a:gd name="connsiteY197" fmla="*/ 3690 h 9930"/>
              <a:gd name="connsiteX198" fmla="*/ 5772 w 9844"/>
              <a:gd name="connsiteY198" fmla="*/ 3795 h 9930"/>
              <a:gd name="connsiteX199" fmla="*/ 5810 w 9844"/>
              <a:gd name="connsiteY199" fmla="*/ 3889 h 9930"/>
              <a:gd name="connsiteX200" fmla="*/ 5835 w 9844"/>
              <a:gd name="connsiteY200" fmla="*/ 3930 h 9930"/>
              <a:gd name="connsiteX201" fmla="*/ 5881 w 9844"/>
              <a:gd name="connsiteY201" fmla="*/ 4002 h 9930"/>
              <a:gd name="connsiteX202" fmla="*/ 5976 w 9844"/>
              <a:gd name="connsiteY202" fmla="*/ 4121 h 9930"/>
              <a:gd name="connsiteX203" fmla="*/ 6074 w 9844"/>
              <a:gd name="connsiteY203" fmla="*/ 4218 h 9930"/>
              <a:gd name="connsiteX204" fmla="*/ 6175 w 9844"/>
              <a:gd name="connsiteY204" fmla="*/ 4295 h 9930"/>
              <a:gd name="connsiteX205" fmla="*/ 6276 w 9844"/>
              <a:gd name="connsiteY205" fmla="*/ 4346 h 9930"/>
              <a:gd name="connsiteX206" fmla="*/ 6379 w 9844"/>
              <a:gd name="connsiteY206" fmla="*/ 4378 h 9930"/>
              <a:gd name="connsiteX207" fmla="*/ 6482 w 9844"/>
              <a:gd name="connsiteY207" fmla="*/ 4391 h 9930"/>
              <a:gd name="connsiteX208" fmla="*/ 6586 w 9844"/>
              <a:gd name="connsiteY208" fmla="*/ 4381 h 9930"/>
              <a:gd name="connsiteX209" fmla="*/ 6688 w 9844"/>
              <a:gd name="connsiteY209" fmla="*/ 4356 h 9930"/>
              <a:gd name="connsiteX210" fmla="*/ 6791 w 9844"/>
              <a:gd name="connsiteY210" fmla="*/ 4313 h 9930"/>
              <a:gd name="connsiteX211" fmla="*/ 6891 w 9844"/>
              <a:gd name="connsiteY211" fmla="*/ 4256 h 9930"/>
              <a:gd name="connsiteX212" fmla="*/ 6989 w 9844"/>
              <a:gd name="connsiteY212" fmla="*/ 4181 h 9930"/>
              <a:gd name="connsiteX213" fmla="*/ 7084 w 9844"/>
              <a:gd name="connsiteY213" fmla="*/ 4092 h 9930"/>
              <a:gd name="connsiteX214" fmla="*/ 7176 w 9844"/>
              <a:gd name="connsiteY214" fmla="*/ 3991 h 9930"/>
              <a:gd name="connsiteX215" fmla="*/ 7265 w 9844"/>
              <a:gd name="connsiteY215" fmla="*/ 3878 h 9930"/>
              <a:gd name="connsiteX216" fmla="*/ 7347 w 9844"/>
              <a:gd name="connsiteY216" fmla="*/ 3752 h 9930"/>
              <a:gd name="connsiteX217" fmla="*/ 7387 w 9844"/>
              <a:gd name="connsiteY217" fmla="*/ 3684 h 9930"/>
              <a:gd name="connsiteX218" fmla="*/ 7457 w 9844"/>
              <a:gd name="connsiteY218" fmla="*/ 3561 h 9930"/>
              <a:gd name="connsiteX219" fmla="*/ 7585 w 9844"/>
              <a:gd name="connsiteY219" fmla="*/ 3297 h 9930"/>
              <a:gd name="connsiteX220" fmla="*/ 7694 w 9844"/>
              <a:gd name="connsiteY220" fmla="*/ 3015 h 9930"/>
              <a:gd name="connsiteX221" fmla="*/ 7762 w 9844"/>
              <a:gd name="connsiteY221" fmla="*/ 2796 h 9930"/>
              <a:gd name="connsiteX222" fmla="*/ 7802 w 9844"/>
              <a:gd name="connsiteY222" fmla="*/ 2647 h 9930"/>
              <a:gd name="connsiteX223" fmla="*/ 7834 w 9844"/>
              <a:gd name="connsiteY223" fmla="*/ 2495 h 9930"/>
              <a:gd name="connsiteX224" fmla="*/ 7863 w 9844"/>
              <a:gd name="connsiteY224" fmla="*/ 2339 h 9930"/>
              <a:gd name="connsiteX225" fmla="*/ 7883 w 9844"/>
              <a:gd name="connsiteY225" fmla="*/ 2185 h 9930"/>
              <a:gd name="connsiteX226" fmla="*/ 7896 w 9844"/>
              <a:gd name="connsiteY226" fmla="*/ 2027 h 9930"/>
              <a:gd name="connsiteX227" fmla="*/ 7904 w 9844"/>
              <a:gd name="connsiteY227" fmla="*/ 1868 h 9930"/>
              <a:gd name="connsiteX228" fmla="*/ 7902 w 9844"/>
              <a:gd name="connsiteY228" fmla="*/ 1710 h 9930"/>
              <a:gd name="connsiteX229" fmla="*/ 7894 w 9844"/>
              <a:gd name="connsiteY229" fmla="*/ 1550 h 9930"/>
              <a:gd name="connsiteX230" fmla="*/ 7880 w 9844"/>
              <a:gd name="connsiteY230" fmla="*/ 1392 h 9930"/>
              <a:gd name="connsiteX231" fmla="*/ 7869 w 9844"/>
              <a:gd name="connsiteY231" fmla="*/ 1313 h 9930"/>
              <a:gd name="connsiteX232" fmla="*/ 7850 w 9844"/>
              <a:gd name="connsiteY232" fmla="*/ 1205 h 9930"/>
              <a:gd name="connsiteX233" fmla="*/ 7826 w 9844"/>
              <a:gd name="connsiteY233" fmla="*/ 1028 h 9930"/>
              <a:gd name="connsiteX234" fmla="*/ 7817 w 9844"/>
              <a:gd name="connsiteY234" fmla="*/ 907 h 9930"/>
              <a:gd name="connsiteX235" fmla="*/ 7819 w 9844"/>
              <a:gd name="connsiteY235" fmla="*/ 790 h 9930"/>
              <a:gd name="connsiteX236" fmla="*/ 7837 w 9844"/>
              <a:gd name="connsiteY236" fmla="*/ 680 h 9930"/>
              <a:gd name="connsiteX237" fmla="*/ 7866 w 9844"/>
              <a:gd name="connsiteY237" fmla="*/ 608 h 9930"/>
              <a:gd name="connsiteX238" fmla="*/ 7889 w 9844"/>
              <a:gd name="connsiteY238" fmla="*/ 561 h 9930"/>
              <a:gd name="connsiteX239" fmla="*/ 7922 w 9844"/>
              <a:gd name="connsiteY239" fmla="*/ 522 h 9930"/>
              <a:gd name="connsiteX240" fmla="*/ 7958 w 9844"/>
              <a:gd name="connsiteY240" fmla="*/ 488 h 9930"/>
              <a:gd name="connsiteX241" fmla="*/ 7978 w 9844"/>
              <a:gd name="connsiteY241" fmla="*/ 474 h 9930"/>
              <a:gd name="connsiteX242" fmla="*/ 8014 w 9844"/>
              <a:gd name="connsiteY242" fmla="*/ 454 h 9930"/>
              <a:gd name="connsiteX243" fmla="*/ 8082 w 9844"/>
              <a:gd name="connsiteY243" fmla="*/ 440 h 9930"/>
              <a:gd name="connsiteX244" fmla="*/ 8149 w 9844"/>
              <a:gd name="connsiteY244" fmla="*/ 449 h 9930"/>
              <a:gd name="connsiteX245" fmla="*/ 8218 w 9844"/>
              <a:gd name="connsiteY245" fmla="*/ 481 h 9930"/>
              <a:gd name="connsiteX246" fmla="*/ 8284 w 9844"/>
              <a:gd name="connsiteY246" fmla="*/ 527 h 9930"/>
              <a:gd name="connsiteX247" fmla="*/ 8344 w 9844"/>
              <a:gd name="connsiteY247" fmla="*/ 589 h 9930"/>
              <a:gd name="connsiteX248" fmla="*/ 8399 w 9844"/>
              <a:gd name="connsiteY248" fmla="*/ 658 h 9930"/>
              <a:gd name="connsiteX249" fmla="*/ 8444 w 9844"/>
              <a:gd name="connsiteY249" fmla="*/ 729 h 9930"/>
              <a:gd name="connsiteX250" fmla="*/ 8465 w 9844"/>
              <a:gd name="connsiteY250" fmla="*/ 765 h 9930"/>
              <a:gd name="connsiteX251" fmla="*/ 8548 w 9844"/>
              <a:gd name="connsiteY251" fmla="*/ 938 h 9930"/>
              <a:gd name="connsiteX252" fmla="*/ 8687 w 9844"/>
              <a:gd name="connsiteY252" fmla="*/ 1222 h 9930"/>
              <a:gd name="connsiteX253" fmla="*/ 8760 w 9844"/>
              <a:gd name="connsiteY253" fmla="*/ 1348 h 9930"/>
              <a:gd name="connsiteX254" fmla="*/ 8814 w 9844"/>
              <a:gd name="connsiteY254" fmla="*/ 1422 h 9930"/>
              <a:gd name="connsiteX255" fmla="*/ 8869 w 9844"/>
              <a:gd name="connsiteY255" fmla="*/ 1488 h 9930"/>
              <a:gd name="connsiteX256" fmla="*/ 8925 w 9844"/>
              <a:gd name="connsiteY256" fmla="*/ 1535 h 9930"/>
              <a:gd name="connsiteX257" fmla="*/ 8986 w 9844"/>
              <a:gd name="connsiteY257" fmla="*/ 1567 h 9930"/>
              <a:gd name="connsiteX258" fmla="*/ 9048 w 9844"/>
              <a:gd name="connsiteY258" fmla="*/ 1580 h 9930"/>
              <a:gd name="connsiteX259" fmla="*/ 9113 w 9844"/>
              <a:gd name="connsiteY259" fmla="*/ 1572 h 9930"/>
              <a:gd name="connsiteX260" fmla="*/ 9182 w 9844"/>
              <a:gd name="connsiteY260" fmla="*/ 1540 h 9930"/>
              <a:gd name="connsiteX261" fmla="*/ 9254 w 9844"/>
              <a:gd name="connsiteY261" fmla="*/ 1481 h 9930"/>
              <a:gd name="connsiteX262" fmla="*/ 9330 w 9844"/>
              <a:gd name="connsiteY262" fmla="*/ 1390 h 9930"/>
              <a:gd name="connsiteX263" fmla="*/ 9370 w 9844"/>
              <a:gd name="connsiteY263" fmla="*/ 1333 h 9930"/>
              <a:gd name="connsiteX264" fmla="*/ 9408 w 9844"/>
              <a:gd name="connsiteY264" fmla="*/ 1269 h 9930"/>
              <a:gd name="connsiteX265" fmla="*/ 9475 w 9844"/>
              <a:gd name="connsiteY265" fmla="*/ 1131 h 9930"/>
              <a:gd name="connsiteX266" fmla="*/ 9530 w 9844"/>
              <a:gd name="connsiteY266" fmla="*/ 979 h 9930"/>
              <a:gd name="connsiteX267" fmla="*/ 9577 w 9844"/>
              <a:gd name="connsiteY267" fmla="*/ 823 h 9930"/>
              <a:gd name="connsiteX268" fmla="*/ 9598 w 9844"/>
              <a:gd name="connsiteY268" fmla="*/ 744 h 9930"/>
              <a:gd name="connsiteX269" fmla="*/ 9648 w 9844"/>
              <a:gd name="connsiteY269" fmla="*/ 555 h 9930"/>
              <a:gd name="connsiteX270" fmla="*/ 9733 w 9844"/>
              <a:gd name="connsiteY270" fmla="*/ 265 h 9930"/>
              <a:gd name="connsiteX271" fmla="*/ 9802 w 9844"/>
              <a:gd name="connsiteY271" fmla="*/ 83 h 9930"/>
              <a:gd name="connsiteX272" fmla="*/ 9844 w 9844"/>
              <a:gd name="connsiteY272" fmla="*/ 0 h 9930"/>
              <a:gd name="connsiteX0" fmla="*/ 0 w 9846"/>
              <a:gd name="connsiteY0" fmla="*/ 9913 h 9913"/>
              <a:gd name="connsiteX1" fmla="*/ 150 w 9846"/>
              <a:gd name="connsiteY1" fmla="*/ 9812 h 9913"/>
              <a:gd name="connsiteX2" fmla="*/ 294 w 9846"/>
              <a:gd name="connsiteY2" fmla="*/ 9697 h 9913"/>
              <a:gd name="connsiteX3" fmla="*/ 430 w 9846"/>
              <a:gd name="connsiteY3" fmla="*/ 9570 h 9913"/>
              <a:gd name="connsiteX4" fmla="*/ 558 w 9846"/>
              <a:gd name="connsiteY4" fmla="*/ 9427 h 9913"/>
              <a:gd name="connsiteX5" fmla="*/ 675 w 9846"/>
              <a:gd name="connsiteY5" fmla="*/ 9271 h 9913"/>
              <a:gd name="connsiteX6" fmla="*/ 779 w 9846"/>
              <a:gd name="connsiteY6" fmla="*/ 9103 h 9913"/>
              <a:gd name="connsiteX7" fmla="*/ 869 w 9846"/>
              <a:gd name="connsiteY7" fmla="*/ 8918 h 9913"/>
              <a:gd name="connsiteX8" fmla="*/ 945 w 9846"/>
              <a:gd name="connsiteY8" fmla="*/ 8723 h 9913"/>
              <a:gd name="connsiteX9" fmla="*/ 1002 w 9846"/>
              <a:gd name="connsiteY9" fmla="*/ 8512 h 9913"/>
              <a:gd name="connsiteX10" fmla="*/ 1023 w 9846"/>
              <a:gd name="connsiteY10" fmla="*/ 8401 h 9913"/>
              <a:gd name="connsiteX11" fmla="*/ 1038 w 9846"/>
              <a:gd name="connsiteY11" fmla="*/ 8311 h 9913"/>
              <a:gd name="connsiteX12" fmla="*/ 1054 w 9846"/>
              <a:gd name="connsiteY12" fmla="*/ 8128 h 9913"/>
              <a:gd name="connsiteX13" fmla="*/ 1056 w 9846"/>
              <a:gd name="connsiteY13" fmla="*/ 7948 h 9913"/>
              <a:gd name="connsiteX14" fmla="*/ 1040 w 9846"/>
              <a:gd name="connsiteY14" fmla="*/ 7767 h 9913"/>
              <a:gd name="connsiteX15" fmla="*/ 1009 w 9846"/>
              <a:gd name="connsiteY15" fmla="*/ 7592 h 9913"/>
              <a:gd name="connsiteX16" fmla="*/ 959 w 9846"/>
              <a:gd name="connsiteY16" fmla="*/ 7424 h 9913"/>
              <a:gd name="connsiteX17" fmla="*/ 895 w 9846"/>
              <a:gd name="connsiteY17" fmla="*/ 7268 h 9913"/>
              <a:gd name="connsiteX18" fmla="*/ 811 w 9846"/>
              <a:gd name="connsiteY18" fmla="*/ 7121 h 9913"/>
              <a:gd name="connsiteX19" fmla="*/ 761 w 9846"/>
              <a:gd name="connsiteY19" fmla="*/ 7052 h 9913"/>
              <a:gd name="connsiteX20" fmla="*/ 730 w 9846"/>
              <a:gd name="connsiteY20" fmla="*/ 7012 h 9913"/>
              <a:gd name="connsiteX21" fmla="*/ 664 w 9846"/>
              <a:gd name="connsiteY21" fmla="*/ 6950 h 9913"/>
              <a:gd name="connsiteX22" fmla="*/ 601 w 9846"/>
              <a:gd name="connsiteY22" fmla="*/ 6904 h 9913"/>
              <a:gd name="connsiteX23" fmla="*/ 538 w 9846"/>
              <a:gd name="connsiteY23" fmla="*/ 6877 h 9913"/>
              <a:gd name="connsiteX24" fmla="*/ 477 w 9846"/>
              <a:gd name="connsiteY24" fmla="*/ 6866 h 9913"/>
              <a:gd name="connsiteX25" fmla="*/ 417 w 9846"/>
              <a:gd name="connsiteY25" fmla="*/ 6871 h 9913"/>
              <a:gd name="connsiteX26" fmla="*/ 360 w 9846"/>
              <a:gd name="connsiteY26" fmla="*/ 6890 h 9913"/>
              <a:gd name="connsiteX27" fmla="*/ 308 w 9846"/>
              <a:gd name="connsiteY27" fmla="*/ 6922 h 9913"/>
              <a:gd name="connsiteX28" fmla="*/ 262 w 9846"/>
              <a:gd name="connsiteY28" fmla="*/ 6968 h 9913"/>
              <a:gd name="connsiteX29" fmla="*/ 221 w 9846"/>
              <a:gd name="connsiteY29" fmla="*/ 7027 h 9913"/>
              <a:gd name="connsiteX30" fmla="*/ 186 w 9846"/>
              <a:gd name="connsiteY30" fmla="*/ 7098 h 9913"/>
              <a:gd name="connsiteX31" fmla="*/ 157 w 9846"/>
              <a:gd name="connsiteY31" fmla="*/ 7177 h 9913"/>
              <a:gd name="connsiteX32" fmla="*/ 138 w 9846"/>
              <a:gd name="connsiteY32" fmla="*/ 7268 h 9913"/>
              <a:gd name="connsiteX33" fmla="*/ 125 w 9846"/>
              <a:gd name="connsiteY33" fmla="*/ 7362 h 9913"/>
              <a:gd name="connsiteX34" fmla="*/ 122 w 9846"/>
              <a:gd name="connsiteY34" fmla="*/ 7467 h 9913"/>
              <a:gd name="connsiteX35" fmla="*/ 129 w 9846"/>
              <a:gd name="connsiteY35" fmla="*/ 7577 h 9913"/>
              <a:gd name="connsiteX36" fmla="*/ 136 w 9846"/>
              <a:gd name="connsiteY36" fmla="*/ 7633 h 9913"/>
              <a:gd name="connsiteX37" fmla="*/ 151 w 9846"/>
              <a:gd name="connsiteY37" fmla="*/ 7730 h 9913"/>
              <a:gd name="connsiteX38" fmla="*/ 196 w 9846"/>
              <a:gd name="connsiteY38" fmla="*/ 7914 h 9913"/>
              <a:gd name="connsiteX39" fmla="*/ 256 w 9846"/>
              <a:gd name="connsiteY39" fmla="*/ 8091 h 9913"/>
              <a:gd name="connsiteX40" fmla="*/ 330 w 9846"/>
              <a:gd name="connsiteY40" fmla="*/ 8261 h 9913"/>
              <a:gd name="connsiteX41" fmla="*/ 417 w 9846"/>
              <a:gd name="connsiteY41" fmla="*/ 8420 h 9913"/>
              <a:gd name="connsiteX42" fmla="*/ 512 w 9846"/>
              <a:gd name="connsiteY42" fmla="*/ 8571 h 9913"/>
              <a:gd name="connsiteX43" fmla="*/ 618 w 9846"/>
              <a:gd name="connsiteY43" fmla="*/ 8712 h 9913"/>
              <a:gd name="connsiteX44" fmla="*/ 735 w 9846"/>
              <a:gd name="connsiteY44" fmla="*/ 8842 h 9913"/>
              <a:gd name="connsiteX45" fmla="*/ 856 w 9846"/>
              <a:gd name="connsiteY45" fmla="*/ 8963 h 9913"/>
              <a:gd name="connsiteX46" fmla="*/ 984 w 9846"/>
              <a:gd name="connsiteY46" fmla="*/ 9068 h 9913"/>
              <a:gd name="connsiteX47" fmla="*/ 1113 w 9846"/>
              <a:gd name="connsiteY47" fmla="*/ 9161 h 9913"/>
              <a:gd name="connsiteX48" fmla="*/ 1247 w 9846"/>
              <a:gd name="connsiteY48" fmla="*/ 9242 h 9913"/>
              <a:gd name="connsiteX49" fmla="*/ 1380 w 9846"/>
              <a:gd name="connsiteY49" fmla="*/ 9309 h 9913"/>
              <a:gd name="connsiteX50" fmla="*/ 1516 w 9846"/>
              <a:gd name="connsiteY50" fmla="*/ 9361 h 9913"/>
              <a:gd name="connsiteX51" fmla="*/ 1650 w 9846"/>
              <a:gd name="connsiteY51" fmla="*/ 9395 h 9913"/>
              <a:gd name="connsiteX52" fmla="*/ 1780 w 9846"/>
              <a:gd name="connsiteY52" fmla="*/ 9416 h 9913"/>
              <a:gd name="connsiteX53" fmla="*/ 1842 w 9846"/>
              <a:gd name="connsiteY53" fmla="*/ 9417 h 9913"/>
              <a:gd name="connsiteX54" fmla="*/ 1915 w 9846"/>
              <a:gd name="connsiteY54" fmla="*/ 9416 h 9913"/>
              <a:gd name="connsiteX55" fmla="*/ 2059 w 9846"/>
              <a:gd name="connsiteY55" fmla="*/ 9394 h 9913"/>
              <a:gd name="connsiteX56" fmla="*/ 2193 w 9846"/>
              <a:gd name="connsiteY56" fmla="*/ 9345 h 9913"/>
              <a:gd name="connsiteX57" fmla="*/ 2323 w 9846"/>
              <a:gd name="connsiteY57" fmla="*/ 9271 h 9913"/>
              <a:gd name="connsiteX58" fmla="*/ 2438 w 9846"/>
              <a:gd name="connsiteY58" fmla="*/ 9173 h 9913"/>
              <a:gd name="connsiteX59" fmla="*/ 2544 w 9846"/>
              <a:gd name="connsiteY59" fmla="*/ 9047 h 9913"/>
              <a:gd name="connsiteX60" fmla="*/ 2612 w 9846"/>
              <a:gd name="connsiteY60" fmla="*/ 8939 h 9913"/>
              <a:gd name="connsiteX61" fmla="*/ 2653 w 9846"/>
              <a:gd name="connsiteY61" fmla="*/ 8857 h 9913"/>
              <a:gd name="connsiteX62" fmla="*/ 2688 w 9846"/>
              <a:gd name="connsiteY62" fmla="*/ 8770 h 9913"/>
              <a:gd name="connsiteX63" fmla="*/ 2722 w 9846"/>
              <a:gd name="connsiteY63" fmla="*/ 8677 h 9913"/>
              <a:gd name="connsiteX64" fmla="*/ 2735 w 9846"/>
              <a:gd name="connsiteY64" fmla="*/ 8626 h 9913"/>
              <a:gd name="connsiteX65" fmla="*/ 2753 w 9846"/>
              <a:gd name="connsiteY65" fmla="*/ 8548 h 9913"/>
              <a:gd name="connsiteX66" fmla="*/ 2782 w 9846"/>
              <a:gd name="connsiteY66" fmla="*/ 8392 h 9913"/>
              <a:gd name="connsiteX67" fmla="*/ 2796 w 9846"/>
              <a:gd name="connsiteY67" fmla="*/ 8247 h 9913"/>
              <a:gd name="connsiteX68" fmla="*/ 2800 w 9846"/>
              <a:gd name="connsiteY68" fmla="*/ 8105 h 9913"/>
              <a:gd name="connsiteX69" fmla="*/ 2792 w 9846"/>
              <a:gd name="connsiteY69" fmla="*/ 7970 h 9913"/>
              <a:gd name="connsiteX70" fmla="*/ 2774 w 9846"/>
              <a:gd name="connsiteY70" fmla="*/ 7838 h 9913"/>
              <a:gd name="connsiteX71" fmla="*/ 2748 w 9846"/>
              <a:gd name="connsiteY71" fmla="*/ 7707 h 9913"/>
              <a:gd name="connsiteX72" fmla="*/ 2714 w 9846"/>
              <a:gd name="connsiteY72" fmla="*/ 7582 h 9913"/>
              <a:gd name="connsiteX73" fmla="*/ 2651 w 9846"/>
              <a:gd name="connsiteY73" fmla="*/ 7398 h 9913"/>
              <a:gd name="connsiteX74" fmla="*/ 2549 w 9846"/>
              <a:gd name="connsiteY74" fmla="*/ 7156 h 9913"/>
              <a:gd name="connsiteX75" fmla="*/ 2377 w 9846"/>
              <a:gd name="connsiteY75" fmla="*/ 6797 h 9913"/>
              <a:gd name="connsiteX76" fmla="*/ 2261 w 9846"/>
              <a:gd name="connsiteY76" fmla="*/ 6547 h 9913"/>
              <a:gd name="connsiteX77" fmla="*/ 2098 w 9846"/>
              <a:gd name="connsiteY77" fmla="*/ 6208 h 9913"/>
              <a:gd name="connsiteX78" fmla="*/ 1803 w 9846"/>
              <a:gd name="connsiteY78" fmla="*/ 5590 h 9913"/>
              <a:gd name="connsiteX79" fmla="*/ 1657 w 9846"/>
              <a:gd name="connsiteY79" fmla="*/ 5255 h 9913"/>
              <a:gd name="connsiteX80" fmla="*/ 1566 w 9846"/>
              <a:gd name="connsiteY80" fmla="*/ 5026 h 9913"/>
              <a:gd name="connsiteX81" fmla="*/ 1483 w 9846"/>
              <a:gd name="connsiteY81" fmla="*/ 4794 h 9913"/>
              <a:gd name="connsiteX82" fmla="*/ 1413 w 9846"/>
              <a:gd name="connsiteY82" fmla="*/ 4561 h 9913"/>
              <a:gd name="connsiteX83" fmla="*/ 1359 w 9846"/>
              <a:gd name="connsiteY83" fmla="*/ 4325 h 9913"/>
              <a:gd name="connsiteX84" fmla="*/ 1320 w 9846"/>
              <a:gd name="connsiteY84" fmla="*/ 4094 h 9913"/>
              <a:gd name="connsiteX85" fmla="*/ 1302 w 9846"/>
              <a:gd name="connsiteY85" fmla="*/ 3866 h 9913"/>
              <a:gd name="connsiteX86" fmla="*/ 1305 w 9846"/>
              <a:gd name="connsiteY86" fmla="*/ 3698 h 9913"/>
              <a:gd name="connsiteX87" fmla="*/ 1313 w 9846"/>
              <a:gd name="connsiteY87" fmla="*/ 3590 h 9913"/>
              <a:gd name="connsiteX88" fmla="*/ 1329 w 9846"/>
              <a:gd name="connsiteY88" fmla="*/ 3481 h 9913"/>
              <a:gd name="connsiteX89" fmla="*/ 1354 w 9846"/>
              <a:gd name="connsiteY89" fmla="*/ 3376 h 9913"/>
              <a:gd name="connsiteX90" fmla="*/ 1382 w 9846"/>
              <a:gd name="connsiteY90" fmla="*/ 3273 h 9913"/>
              <a:gd name="connsiteX91" fmla="*/ 1422 w 9846"/>
              <a:gd name="connsiteY91" fmla="*/ 3172 h 9913"/>
              <a:gd name="connsiteX92" fmla="*/ 1443 w 9846"/>
              <a:gd name="connsiteY92" fmla="*/ 3125 h 9913"/>
              <a:gd name="connsiteX93" fmla="*/ 1476 w 9846"/>
              <a:gd name="connsiteY93" fmla="*/ 3054 h 9913"/>
              <a:gd name="connsiteX94" fmla="*/ 1552 w 9846"/>
              <a:gd name="connsiteY94" fmla="*/ 2937 h 9913"/>
              <a:gd name="connsiteX95" fmla="*/ 1639 w 9846"/>
              <a:gd name="connsiteY95" fmla="*/ 2834 h 9913"/>
              <a:gd name="connsiteX96" fmla="*/ 1733 w 9846"/>
              <a:gd name="connsiteY96" fmla="*/ 2749 h 9913"/>
              <a:gd name="connsiteX97" fmla="*/ 1835 w 9846"/>
              <a:gd name="connsiteY97" fmla="*/ 2678 h 9913"/>
              <a:gd name="connsiteX98" fmla="*/ 1945 w 9846"/>
              <a:gd name="connsiteY98" fmla="*/ 2621 h 9913"/>
              <a:gd name="connsiteX99" fmla="*/ 2059 w 9846"/>
              <a:gd name="connsiteY99" fmla="*/ 2581 h 9913"/>
              <a:gd name="connsiteX100" fmla="*/ 2174 w 9846"/>
              <a:gd name="connsiteY100" fmla="*/ 2553 h 9913"/>
              <a:gd name="connsiteX101" fmla="*/ 2294 w 9846"/>
              <a:gd name="connsiteY101" fmla="*/ 2537 h 9913"/>
              <a:gd name="connsiteX102" fmla="*/ 2416 w 9846"/>
              <a:gd name="connsiteY102" fmla="*/ 2532 h 9913"/>
              <a:gd name="connsiteX103" fmla="*/ 2538 w 9846"/>
              <a:gd name="connsiteY103" fmla="*/ 2538 h 9913"/>
              <a:gd name="connsiteX104" fmla="*/ 2657 w 9846"/>
              <a:gd name="connsiteY104" fmla="*/ 2555 h 9913"/>
              <a:gd name="connsiteX105" fmla="*/ 2774 w 9846"/>
              <a:gd name="connsiteY105" fmla="*/ 2581 h 9913"/>
              <a:gd name="connsiteX106" fmla="*/ 2888 w 9846"/>
              <a:gd name="connsiteY106" fmla="*/ 2615 h 9913"/>
              <a:gd name="connsiteX107" fmla="*/ 2997 w 9846"/>
              <a:gd name="connsiteY107" fmla="*/ 2657 h 9913"/>
              <a:gd name="connsiteX108" fmla="*/ 3099 w 9846"/>
              <a:gd name="connsiteY108" fmla="*/ 2708 h 9913"/>
              <a:gd name="connsiteX109" fmla="*/ 3149 w 9846"/>
              <a:gd name="connsiteY109" fmla="*/ 2736 h 9913"/>
              <a:gd name="connsiteX110" fmla="*/ 3203 w 9846"/>
              <a:gd name="connsiteY110" fmla="*/ 2769 h 9913"/>
              <a:gd name="connsiteX111" fmla="*/ 3313 w 9846"/>
              <a:gd name="connsiteY111" fmla="*/ 2844 h 9913"/>
              <a:gd name="connsiteX112" fmla="*/ 3418 w 9846"/>
              <a:gd name="connsiteY112" fmla="*/ 2928 h 9913"/>
              <a:gd name="connsiteX113" fmla="*/ 3521 w 9846"/>
              <a:gd name="connsiteY113" fmla="*/ 3018 h 9913"/>
              <a:gd name="connsiteX114" fmla="*/ 3670 w 9846"/>
              <a:gd name="connsiteY114" fmla="*/ 3168 h 9913"/>
              <a:gd name="connsiteX115" fmla="*/ 3858 w 9846"/>
              <a:gd name="connsiteY115" fmla="*/ 3392 h 9913"/>
              <a:gd name="connsiteX116" fmla="*/ 4027 w 9846"/>
              <a:gd name="connsiteY116" fmla="*/ 3639 h 9913"/>
              <a:gd name="connsiteX117" fmla="*/ 4183 w 9846"/>
              <a:gd name="connsiteY117" fmla="*/ 3907 h 9913"/>
              <a:gd name="connsiteX118" fmla="*/ 4323 w 9846"/>
              <a:gd name="connsiteY118" fmla="*/ 4190 h 9913"/>
              <a:gd name="connsiteX119" fmla="*/ 4442 w 9846"/>
              <a:gd name="connsiteY119" fmla="*/ 4486 h 9913"/>
              <a:gd name="connsiteX120" fmla="*/ 4492 w 9846"/>
              <a:gd name="connsiteY120" fmla="*/ 4641 h 9913"/>
              <a:gd name="connsiteX121" fmla="*/ 4531 w 9846"/>
              <a:gd name="connsiteY121" fmla="*/ 4754 h 9913"/>
              <a:gd name="connsiteX122" fmla="*/ 4594 w 9846"/>
              <a:gd name="connsiteY122" fmla="*/ 4988 h 9913"/>
              <a:gd name="connsiteX123" fmla="*/ 4646 w 9846"/>
              <a:gd name="connsiteY123" fmla="*/ 5224 h 9913"/>
              <a:gd name="connsiteX124" fmla="*/ 4690 w 9846"/>
              <a:gd name="connsiteY124" fmla="*/ 5462 h 9913"/>
              <a:gd name="connsiteX125" fmla="*/ 4747 w 9846"/>
              <a:gd name="connsiteY125" fmla="*/ 5825 h 9913"/>
              <a:gd name="connsiteX126" fmla="*/ 4818 w 9846"/>
              <a:gd name="connsiteY126" fmla="*/ 6308 h 9913"/>
              <a:gd name="connsiteX127" fmla="*/ 4875 w 9846"/>
              <a:gd name="connsiteY127" fmla="*/ 6666 h 9913"/>
              <a:gd name="connsiteX128" fmla="*/ 4919 w 9846"/>
              <a:gd name="connsiteY128" fmla="*/ 6902 h 9913"/>
              <a:gd name="connsiteX129" fmla="*/ 4972 w 9846"/>
              <a:gd name="connsiteY129" fmla="*/ 7132 h 9913"/>
              <a:gd name="connsiteX130" fmla="*/ 5034 w 9846"/>
              <a:gd name="connsiteY130" fmla="*/ 7359 h 9913"/>
              <a:gd name="connsiteX131" fmla="*/ 5108 w 9846"/>
              <a:gd name="connsiteY131" fmla="*/ 7581 h 9913"/>
              <a:gd name="connsiteX132" fmla="*/ 5196 w 9846"/>
              <a:gd name="connsiteY132" fmla="*/ 7793 h 9913"/>
              <a:gd name="connsiteX133" fmla="*/ 5303 w 9846"/>
              <a:gd name="connsiteY133" fmla="*/ 7999 h 9913"/>
              <a:gd name="connsiteX134" fmla="*/ 5426 w 9846"/>
              <a:gd name="connsiteY134" fmla="*/ 8194 h 9913"/>
              <a:gd name="connsiteX135" fmla="*/ 5496 w 9846"/>
              <a:gd name="connsiteY135" fmla="*/ 8288 h 9913"/>
              <a:gd name="connsiteX136" fmla="*/ 5527 w 9846"/>
              <a:gd name="connsiteY136" fmla="*/ 8327 h 9913"/>
              <a:gd name="connsiteX137" fmla="*/ 5593 w 9846"/>
              <a:gd name="connsiteY137" fmla="*/ 8397 h 9913"/>
              <a:gd name="connsiteX138" fmla="*/ 5658 w 9846"/>
              <a:gd name="connsiteY138" fmla="*/ 8458 h 9913"/>
              <a:gd name="connsiteX139" fmla="*/ 5725 w 9846"/>
              <a:gd name="connsiteY139" fmla="*/ 8511 h 9913"/>
              <a:gd name="connsiteX140" fmla="*/ 5791 w 9846"/>
              <a:gd name="connsiteY140" fmla="*/ 8551 h 9913"/>
              <a:gd name="connsiteX141" fmla="*/ 5860 w 9846"/>
              <a:gd name="connsiteY141" fmla="*/ 8581 h 9913"/>
              <a:gd name="connsiteX142" fmla="*/ 5928 w 9846"/>
              <a:gd name="connsiteY142" fmla="*/ 8603 h 9913"/>
              <a:gd name="connsiteX143" fmla="*/ 5998 w 9846"/>
              <a:gd name="connsiteY143" fmla="*/ 8615 h 9913"/>
              <a:gd name="connsiteX144" fmla="*/ 6067 w 9846"/>
              <a:gd name="connsiteY144" fmla="*/ 8615 h 9913"/>
              <a:gd name="connsiteX145" fmla="*/ 6136 w 9846"/>
              <a:gd name="connsiteY145" fmla="*/ 8607 h 9913"/>
              <a:gd name="connsiteX146" fmla="*/ 6205 w 9846"/>
              <a:gd name="connsiteY146" fmla="*/ 8587 h 9913"/>
              <a:gd name="connsiteX147" fmla="*/ 6274 w 9846"/>
              <a:gd name="connsiteY147" fmla="*/ 8559 h 9913"/>
              <a:gd name="connsiteX148" fmla="*/ 6343 w 9846"/>
              <a:gd name="connsiteY148" fmla="*/ 8522 h 9913"/>
              <a:gd name="connsiteX149" fmla="*/ 6410 w 9846"/>
              <a:gd name="connsiteY149" fmla="*/ 8472 h 9913"/>
              <a:gd name="connsiteX150" fmla="*/ 6477 w 9846"/>
              <a:gd name="connsiteY150" fmla="*/ 8414 h 9913"/>
              <a:gd name="connsiteX151" fmla="*/ 6543 w 9846"/>
              <a:gd name="connsiteY151" fmla="*/ 8345 h 9913"/>
              <a:gd name="connsiteX152" fmla="*/ 6576 w 9846"/>
              <a:gd name="connsiteY152" fmla="*/ 8307 h 9913"/>
              <a:gd name="connsiteX153" fmla="*/ 6605 w 9846"/>
              <a:gd name="connsiteY153" fmla="*/ 8271 h 9913"/>
              <a:gd name="connsiteX154" fmla="*/ 6658 w 9846"/>
              <a:gd name="connsiteY154" fmla="*/ 8197 h 9913"/>
              <a:gd name="connsiteX155" fmla="*/ 6701 w 9846"/>
              <a:gd name="connsiteY155" fmla="*/ 8117 h 9913"/>
              <a:gd name="connsiteX156" fmla="*/ 6740 w 9846"/>
              <a:gd name="connsiteY156" fmla="*/ 8033 h 9913"/>
              <a:gd name="connsiteX157" fmla="*/ 6786 w 9846"/>
              <a:gd name="connsiteY157" fmla="*/ 7906 h 9913"/>
              <a:gd name="connsiteX158" fmla="*/ 6832 w 9846"/>
              <a:gd name="connsiteY158" fmla="*/ 7724 h 9913"/>
              <a:gd name="connsiteX159" fmla="*/ 6862 w 9846"/>
              <a:gd name="connsiteY159" fmla="*/ 7536 h 9913"/>
              <a:gd name="connsiteX160" fmla="*/ 6880 w 9846"/>
              <a:gd name="connsiteY160" fmla="*/ 7340 h 9913"/>
              <a:gd name="connsiteX161" fmla="*/ 6896 w 9846"/>
              <a:gd name="connsiteY161" fmla="*/ 7041 h 9913"/>
              <a:gd name="connsiteX162" fmla="*/ 6904 w 9846"/>
              <a:gd name="connsiteY162" fmla="*/ 6842 h 9913"/>
              <a:gd name="connsiteX163" fmla="*/ 6916 w 9846"/>
              <a:gd name="connsiteY163" fmla="*/ 6573 h 9913"/>
              <a:gd name="connsiteX164" fmla="*/ 6930 w 9846"/>
              <a:gd name="connsiteY164" fmla="*/ 6032 h 9913"/>
              <a:gd name="connsiteX165" fmla="*/ 6930 w 9846"/>
              <a:gd name="connsiteY165" fmla="*/ 5490 h 9913"/>
              <a:gd name="connsiteX166" fmla="*/ 6919 w 9846"/>
              <a:gd name="connsiteY166" fmla="*/ 4951 h 9913"/>
              <a:gd name="connsiteX167" fmla="*/ 6910 w 9846"/>
              <a:gd name="connsiteY167" fmla="*/ 4680 h 9913"/>
              <a:gd name="connsiteX168" fmla="*/ 6907 w 9846"/>
              <a:gd name="connsiteY168" fmla="*/ 4617 h 9913"/>
              <a:gd name="connsiteX169" fmla="*/ 6895 w 9846"/>
              <a:gd name="connsiteY169" fmla="*/ 4486 h 9913"/>
              <a:gd name="connsiteX170" fmla="*/ 6876 w 9846"/>
              <a:gd name="connsiteY170" fmla="*/ 4361 h 9913"/>
              <a:gd name="connsiteX171" fmla="*/ 6847 w 9846"/>
              <a:gd name="connsiteY171" fmla="*/ 4239 h 9913"/>
              <a:gd name="connsiteX172" fmla="*/ 6817 w 9846"/>
              <a:gd name="connsiteY172" fmla="*/ 4120 h 9913"/>
              <a:gd name="connsiteX173" fmla="*/ 6777 w 9846"/>
              <a:gd name="connsiteY173" fmla="*/ 4006 h 9913"/>
              <a:gd name="connsiteX174" fmla="*/ 6731 w 9846"/>
              <a:gd name="connsiteY174" fmla="*/ 3896 h 9913"/>
              <a:gd name="connsiteX175" fmla="*/ 6680 w 9846"/>
              <a:gd name="connsiteY175" fmla="*/ 3793 h 9913"/>
              <a:gd name="connsiteX176" fmla="*/ 6621 w 9846"/>
              <a:gd name="connsiteY176" fmla="*/ 3698 h 9913"/>
              <a:gd name="connsiteX177" fmla="*/ 6558 w 9846"/>
              <a:gd name="connsiteY177" fmla="*/ 3610 h 9913"/>
              <a:gd name="connsiteX178" fmla="*/ 6489 w 9846"/>
              <a:gd name="connsiteY178" fmla="*/ 3532 h 9913"/>
              <a:gd name="connsiteX179" fmla="*/ 6414 w 9846"/>
              <a:gd name="connsiteY179" fmla="*/ 3462 h 9913"/>
              <a:gd name="connsiteX180" fmla="*/ 6336 w 9846"/>
              <a:gd name="connsiteY180" fmla="*/ 3404 h 9913"/>
              <a:gd name="connsiteX181" fmla="*/ 6252 w 9846"/>
              <a:gd name="connsiteY181" fmla="*/ 3353 h 9913"/>
              <a:gd name="connsiteX182" fmla="*/ 6163 w 9846"/>
              <a:gd name="connsiteY182" fmla="*/ 3318 h 9913"/>
              <a:gd name="connsiteX183" fmla="*/ 6068 w 9846"/>
              <a:gd name="connsiteY183" fmla="*/ 3295 h 9913"/>
              <a:gd name="connsiteX184" fmla="*/ 6019 w 9846"/>
              <a:gd name="connsiteY184" fmla="*/ 3290 h 9913"/>
              <a:gd name="connsiteX185" fmla="*/ 5994 w 9846"/>
              <a:gd name="connsiteY185" fmla="*/ 3289 h 9913"/>
              <a:gd name="connsiteX186" fmla="*/ 5943 w 9846"/>
              <a:gd name="connsiteY186" fmla="*/ 3294 h 9913"/>
              <a:gd name="connsiteX187" fmla="*/ 5892 w 9846"/>
              <a:gd name="connsiteY187" fmla="*/ 3308 h 9913"/>
              <a:gd name="connsiteX188" fmla="*/ 5844 w 9846"/>
              <a:gd name="connsiteY188" fmla="*/ 3333 h 9913"/>
              <a:gd name="connsiteX189" fmla="*/ 5798 w 9846"/>
              <a:gd name="connsiteY189" fmla="*/ 3368 h 9913"/>
              <a:gd name="connsiteX190" fmla="*/ 5758 w 9846"/>
              <a:gd name="connsiteY190" fmla="*/ 3413 h 9913"/>
              <a:gd name="connsiteX191" fmla="*/ 5726 w 9846"/>
              <a:gd name="connsiteY191" fmla="*/ 3465 h 9913"/>
              <a:gd name="connsiteX192" fmla="*/ 5702 w 9846"/>
              <a:gd name="connsiteY192" fmla="*/ 3524 h 9913"/>
              <a:gd name="connsiteX193" fmla="*/ 5693 w 9846"/>
              <a:gd name="connsiteY193" fmla="*/ 3557 h 9913"/>
              <a:gd name="connsiteX194" fmla="*/ 5689 w 9846"/>
              <a:gd name="connsiteY194" fmla="*/ 3585 h 9913"/>
              <a:gd name="connsiteX195" fmla="*/ 5683 w 9846"/>
              <a:gd name="connsiteY195" fmla="*/ 3636 h 9913"/>
              <a:gd name="connsiteX196" fmla="*/ 5688 w 9846"/>
              <a:gd name="connsiteY196" fmla="*/ 3716 h 9913"/>
              <a:gd name="connsiteX197" fmla="*/ 5709 w 9846"/>
              <a:gd name="connsiteY197" fmla="*/ 3822 h 9913"/>
              <a:gd name="connsiteX198" fmla="*/ 5748 w 9846"/>
              <a:gd name="connsiteY198" fmla="*/ 3916 h 9913"/>
              <a:gd name="connsiteX199" fmla="*/ 5773 w 9846"/>
              <a:gd name="connsiteY199" fmla="*/ 3958 h 9913"/>
              <a:gd name="connsiteX200" fmla="*/ 5820 w 9846"/>
              <a:gd name="connsiteY200" fmla="*/ 4030 h 9913"/>
              <a:gd name="connsiteX201" fmla="*/ 5917 w 9846"/>
              <a:gd name="connsiteY201" fmla="*/ 4150 h 9913"/>
              <a:gd name="connsiteX202" fmla="*/ 6016 w 9846"/>
              <a:gd name="connsiteY202" fmla="*/ 4248 h 9913"/>
              <a:gd name="connsiteX203" fmla="*/ 6119 w 9846"/>
              <a:gd name="connsiteY203" fmla="*/ 4325 h 9913"/>
              <a:gd name="connsiteX204" fmla="*/ 6221 w 9846"/>
              <a:gd name="connsiteY204" fmla="*/ 4377 h 9913"/>
              <a:gd name="connsiteX205" fmla="*/ 6326 w 9846"/>
              <a:gd name="connsiteY205" fmla="*/ 4409 h 9913"/>
              <a:gd name="connsiteX206" fmla="*/ 6431 w 9846"/>
              <a:gd name="connsiteY206" fmla="*/ 4422 h 9913"/>
              <a:gd name="connsiteX207" fmla="*/ 6536 w 9846"/>
              <a:gd name="connsiteY207" fmla="*/ 4412 h 9913"/>
              <a:gd name="connsiteX208" fmla="*/ 6640 w 9846"/>
              <a:gd name="connsiteY208" fmla="*/ 4387 h 9913"/>
              <a:gd name="connsiteX209" fmla="*/ 6745 w 9846"/>
              <a:gd name="connsiteY209" fmla="*/ 4343 h 9913"/>
              <a:gd name="connsiteX210" fmla="*/ 6846 w 9846"/>
              <a:gd name="connsiteY210" fmla="*/ 4286 h 9913"/>
              <a:gd name="connsiteX211" fmla="*/ 6946 w 9846"/>
              <a:gd name="connsiteY211" fmla="*/ 4210 h 9913"/>
              <a:gd name="connsiteX212" fmla="*/ 7042 w 9846"/>
              <a:gd name="connsiteY212" fmla="*/ 4121 h 9913"/>
              <a:gd name="connsiteX213" fmla="*/ 7136 w 9846"/>
              <a:gd name="connsiteY213" fmla="*/ 4019 h 9913"/>
              <a:gd name="connsiteX214" fmla="*/ 7226 w 9846"/>
              <a:gd name="connsiteY214" fmla="*/ 3905 h 9913"/>
              <a:gd name="connsiteX215" fmla="*/ 7309 w 9846"/>
              <a:gd name="connsiteY215" fmla="*/ 3778 h 9913"/>
              <a:gd name="connsiteX216" fmla="*/ 7350 w 9846"/>
              <a:gd name="connsiteY216" fmla="*/ 3710 h 9913"/>
              <a:gd name="connsiteX217" fmla="*/ 7421 w 9846"/>
              <a:gd name="connsiteY217" fmla="*/ 3586 h 9913"/>
              <a:gd name="connsiteX218" fmla="*/ 7551 w 9846"/>
              <a:gd name="connsiteY218" fmla="*/ 3320 h 9913"/>
              <a:gd name="connsiteX219" fmla="*/ 7662 w 9846"/>
              <a:gd name="connsiteY219" fmla="*/ 3036 h 9913"/>
              <a:gd name="connsiteX220" fmla="*/ 7731 w 9846"/>
              <a:gd name="connsiteY220" fmla="*/ 2816 h 9913"/>
              <a:gd name="connsiteX221" fmla="*/ 7772 w 9846"/>
              <a:gd name="connsiteY221" fmla="*/ 2666 h 9913"/>
              <a:gd name="connsiteX222" fmla="*/ 7804 w 9846"/>
              <a:gd name="connsiteY222" fmla="*/ 2513 h 9913"/>
              <a:gd name="connsiteX223" fmla="*/ 7834 w 9846"/>
              <a:gd name="connsiteY223" fmla="*/ 2355 h 9913"/>
              <a:gd name="connsiteX224" fmla="*/ 7854 w 9846"/>
              <a:gd name="connsiteY224" fmla="*/ 2200 h 9913"/>
              <a:gd name="connsiteX225" fmla="*/ 7867 w 9846"/>
              <a:gd name="connsiteY225" fmla="*/ 2041 h 9913"/>
              <a:gd name="connsiteX226" fmla="*/ 7875 w 9846"/>
              <a:gd name="connsiteY226" fmla="*/ 1881 h 9913"/>
              <a:gd name="connsiteX227" fmla="*/ 7873 w 9846"/>
              <a:gd name="connsiteY227" fmla="*/ 1722 h 9913"/>
              <a:gd name="connsiteX228" fmla="*/ 7865 w 9846"/>
              <a:gd name="connsiteY228" fmla="*/ 1561 h 9913"/>
              <a:gd name="connsiteX229" fmla="*/ 7851 w 9846"/>
              <a:gd name="connsiteY229" fmla="*/ 1402 h 9913"/>
              <a:gd name="connsiteX230" fmla="*/ 7840 w 9846"/>
              <a:gd name="connsiteY230" fmla="*/ 1322 h 9913"/>
              <a:gd name="connsiteX231" fmla="*/ 7820 w 9846"/>
              <a:gd name="connsiteY231" fmla="*/ 1213 h 9913"/>
              <a:gd name="connsiteX232" fmla="*/ 7796 w 9846"/>
              <a:gd name="connsiteY232" fmla="*/ 1035 h 9913"/>
              <a:gd name="connsiteX233" fmla="*/ 7787 w 9846"/>
              <a:gd name="connsiteY233" fmla="*/ 913 h 9913"/>
              <a:gd name="connsiteX234" fmla="*/ 7789 w 9846"/>
              <a:gd name="connsiteY234" fmla="*/ 796 h 9913"/>
              <a:gd name="connsiteX235" fmla="*/ 7807 w 9846"/>
              <a:gd name="connsiteY235" fmla="*/ 685 h 9913"/>
              <a:gd name="connsiteX236" fmla="*/ 7837 w 9846"/>
              <a:gd name="connsiteY236" fmla="*/ 612 h 9913"/>
              <a:gd name="connsiteX237" fmla="*/ 7860 w 9846"/>
              <a:gd name="connsiteY237" fmla="*/ 565 h 9913"/>
              <a:gd name="connsiteX238" fmla="*/ 7894 w 9846"/>
              <a:gd name="connsiteY238" fmla="*/ 526 h 9913"/>
              <a:gd name="connsiteX239" fmla="*/ 7930 w 9846"/>
              <a:gd name="connsiteY239" fmla="*/ 491 h 9913"/>
              <a:gd name="connsiteX240" fmla="*/ 7950 w 9846"/>
              <a:gd name="connsiteY240" fmla="*/ 477 h 9913"/>
              <a:gd name="connsiteX241" fmla="*/ 7987 w 9846"/>
              <a:gd name="connsiteY241" fmla="*/ 457 h 9913"/>
              <a:gd name="connsiteX242" fmla="*/ 8056 w 9846"/>
              <a:gd name="connsiteY242" fmla="*/ 443 h 9913"/>
              <a:gd name="connsiteX243" fmla="*/ 8124 w 9846"/>
              <a:gd name="connsiteY243" fmla="*/ 452 h 9913"/>
              <a:gd name="connsiteX244" fmla="*/ 8194 w 9846"/>
              <a:gd name="connsiteY244" fmla="*/ 484 h 9913"/>
              <a:gd name="connsiteX245" fmla="*/ 8261 w 9846"/>
              <a:gd name="connsiteY245" fmla="*/ 531 h 9913"/>
              <a:gd name="connsiteX246" fmla="*/ 8322 w 9846"/>
              <a:gd name="connsiteY246" fmla="*/ 593 h 9913"/>
              <a:gd name="connsiteX247" fmla="*/ 8378 w 9846"/>
              <a:gd name="connsiteY247" fmla="*/ 663 h 9913"/>
              <a:gd name="connsiteX248" fmla="*/ 8424 w 9846"/>
              <a:gd name="connsiteY248" fmla="*/ 734 h 9913"/>
              <a:gd name="connsiteX249" fmla="*/ 8445 w 9846"/>
              <a:gd name="connsiteY249" fmla="*/ 770 h 9913"/>
              <a:gd name="connsiteX250" fmla="*/ 8529 w 9846"/>
              <a:gd name="connsiteY250" fmla="*/ 945 h 9913"/>
              <a:gd name="connsiteX251" fmla="*/ 8671 w 9846"/>
              <a:gd name="connsiteY251" fmla="*/ 1231 h 9913"/>
              <a:gd name="connsiteX252" fmla="*/ 8745 w 9846"/>
              <a:gd name="connsiteY252" fmla="*/ 1358 h 9913"/>
              <a:gd name="connsiteX253" fmla="*/ 8800 w 9846"/>
              <a:gd name="connsiteY253" fmla="*/ 1432 h 9913"/>
              <a:gd name="connsiteX254" fmla="*/ 8856 w 9846"/>
              <a:gd name="connsiteY254" fmla="*/ 1498 h 9913"/>
              <a:gd name="connsiteX255" fmla="*/ 8912 w 9846"/>
              <a:gd name="connsiteY255" fmla="*/ 1546 h 9913"/>
              <a:gd name="connsiteX256" fmla="*/ 8974 w 9846"/>
              <a:gd name="connsiteY256" fmla="*/ 1578 h 9913"/>
              <a:gd name="connsiteX257" fmla="*/ 9037 w 9846"/>
              <a:gd name="connsiteY257" fmla="*/ 1591 h 9913"/>
              <a:gd name="connsiteX258" fmla="*/ 9103 w 9846"/>
              <a:gd name="connsiteY258" fmla="*/ 1583 h 9913"/>
              <a:gd name="connsiteX259" fmla="*/ 9174 w 9846"/>
              <a:gd name="connsiteY259" fmla="*/ 1551 h 9913"/>
              <a:gd name="connsiteX260" fmla="*/ 9247 w 9846"/>
              <a:gd name="connsiteY260" fmla="*/ 1491 h 9913"/>
              <a:gd name="connsiteX261" fmla="*/ 9324 w 9846"/>
              <a:gd name="connsiteY261" fmla="*/ 1400 h 9913"/>
              <a:gd name="connsiteX262" fmla="*/ 9364 w 9846"/>
              <a:gd name="connsiteY262" fmla="*/ 1342 h 9913"/>
              <a:gd name="connsiteX263" fmla="*/ 9403 w 9846"/>
              <a:gd name="connsiteY263" fmla="*/ 1278 h 9913"/>
              <a:gd name="connsiteX264" fmla="*/ 9471 w 9846"/>
              <a:gd name="connsiteY264" fmla="*/ 1139 h 9913"/>
              <a:gd name="connsiteX265" fmla="*/ 9527 w 9846"/>
              <a:gd name="connsiteY265" fmla="*/ 986 h 9913"/>
              <a:gd name="connsiteX266" fmla="*/ 9575 w 9846"/>
              <a:gd name="connsiteY266" fmla="*/ 829 h 9913"/>
              <a:gd name="connsiteX267" fmla="*/ 9596 w 9846"/>
              <a:gd name="connsiteY267" fmla="*/ 749 h 9913"/>
              <a:gd name="connsiteX268" fmla="*/ 9647 w 9846"/>
              <a:gd name="connsiteY268" fmla="*/ 559 h 9913"/>
              <a:gd name="connsiteX269" fmla="*/ 9733 w 9846"/>
              <a:gd name="connsiteY269" fmla="*/ 267 h 9913"/>
              <a:gd name="connsiteX270" fmla="*/ 9803 w 9846"/>
              <a:gd name="connsiteY270" fmla="*/ 84 h 9913"/>
              <a:gd name="connsiteX271" fmla="*/ 9846 w 9846"/>
              <a:gd name="connsiteY271" fmla="*/ 0 h 9913"/>
              <a:gd name="connsiteX0" fmla="*/ 28 w 9876"/>
              <a:gd name="connsiteY0" fmla="*/ 9898 h 9898"/>
              <a:gd name="connsiteX1" fmla="*/ 175 w 9876"/>
              <a:gd name="connsiteY1" fmla="*/ 9782 h 9898"/>
              <a:gd name="connsiteX2" fmla="*/ 313 w 9876"/>
              <a:gd name="connsiteY2" fmla="*/ 9654 h 9898"/>
              <a:gd name="connsiteX3" fmla="*/ 443 w 9876"/>
              <a:gd name="connsiteY3" fmla="*/ 9510 h 9898"/>
              <a:gd name="connsiteX4" fmla="*/ 562 w 9876"/>
              <a:gd name="connsiteY4" fmla="*/ 9352 h 9898"/>
              <a:gd name="connsiteX5" fmla="*/ 667 w 9876"/>
              <a:gd name="connsiteY5" fmla="*/ 9183 h 9898"/>
              <a:gd name="connsiteX6" fmla="*/ 759 w 9876"/>
              <a:gd name="connsiteY6" fmla="*/ 8996 h 9898"/>
              <a:gd name="connsiteX7" fmla="*/ 836 w 9876"/>
              <a:gd name="connsiteY7" fmla="*/ 8800 h 9898"/>
              <a:gd name="connsiteX8" fmla="*/ 894 w 9876"/>
              <a:gd name="connsiteY8" fmla="*/ 8587 h 9898"/>
              <a:gd name="connsiteX9" fmla="*/ 915 w 9876"/>
              <a:gd name="connsiteY9" fmla="*/ 8475 h 9898"/>
              <a:gd name="connsiteX10" fmla="*/ 930 w 9876"/>
              <a:gd name="connsiteY10" fmla="*/ 8384 h 9898"/>
              <a:gd name="connsiteX11" fmla="*/ 946 w 9876"/>
              <a:gd name="connsiteY11" fmla="*/ 8199 h 9898"/>
              <a:gd name="connsiteX12" fmla="*/ 949 w 9876"/>
              <a:gd name="connsiteY12" fmla="*/ 8018 h 9898"/>
              <a:gd name="connsiteX13" fmla="*/ 932 w 9876"/>
              <a:gd name="connsiteY13" fmla="*/ 7835 h 9898"/>
              <a:gd name="connsiteX14" fmla="*/ 901 w 9876"/>
              <a:gd name="connsiteY14" fmla="*/ 7659 h 9898"/>
              <a:gd name="connsiteX15" fmla="*/ 850 w 9876"/>
              <a:gd name="connsiteY15" fmla="*/ 7489 h 9898"/>
              <a:gd name="connsiteX16" fmla="*/ 785 w 9876"/>
              <a:gd name="connsiteY16" fmla="*/ 7332 h 9898"/>
              <a:gd name="connsiteX17" fmla="*/ 700 w 9876"/>
              <a:gd name="connsiteY17" fmla="*/ 7183 h 9898"/>
              <a:gd name="connsiteX18" fmla="*/ 649 w 9876"/>
              <a:gd name="connsiteY18" fmla="*/ 7114 h 9898"/>
              <a:gd name="connsiteX19" fmla="*/ 617 w 9876"/>
              <a:gd name="connsiteY19" fmla="*/ 7074 h 9898"/>
              <a:gd name="connsiteX20" fmla="*/ 550 w 9876"/>
              <a:gd name="connsiteY20" fmla="*/ 7011 h 9898"/>
              <a:gd name="connsiteX21" fmla="*/ 486 w 9876"/>
              <a:gd name="connsiteY21" fmla="*/ 6965 h 9898"/>
              <a:gd name="connsiteX22" fmla="*/ 422 w 9876"/>
              <a:gd name="connsiteY22" fmla="*/ 6937 h 9898"/>
              <a:gd name="connsiteX23" fmla="*/ 360 w 9876"/>
              <a:gd name="connsiteY23" fmla="*/ 6926 h 9898"/>
              <a:gd name="connsiteX24" fmla="*/ 300 w 9876"/>
              <a:gd name="connsiteY24" fmla="*/ 6931 h 9898"/>
              <a:gd name="connsiteX25" fmla="*/ 242 w 9876"/>
              <a:gd name="connsiteY25" fmla="*/ 6950 h 9898"/>
              <a:gd name="connsiteX26" fmla="*/ 189 w 9876"/>
              <a:gd name="connsiteY26" fmla="*/ 6983 h 9898"/>
              <a:gd name="connsiteX27" fmla="*/ 142 w 9876"/>
              <a:gd name="connsiteY27" fmla="*/ 7029 h 9898"/>
              <a:gd name="connsiteX28" fmla="*/ 100 w 9876"/>
              <a:gd name="connsiteY28" fmla="*/ 7089 h 9898"/>
              <a:gd name="connsiteX29" fmla="*/ 65 w 9876"/>
              <a:gd name="connsiteY29" fmla="*/ 7160 h 9898"/>
              <a:gd name="connsiteX30" fmla="*/ 35 w 9876"/>
              <a:gd name="connsiteY30" fmla="*/ 7240 h 9898"/>
              <a:gd name="connsiteX31" fmla="*/ 16 w 9876"/>
              <a:gd name="connsiteY31" fmla="*/ 7332 h 9898"/>
              <a:gd name="connsiteX32" fmla="*/ 3 w 9876"/>
              <a:gd name="connsiteY32" fmla="*/ 7427 h 9898"/>
              <a:gd name="connsiteX33" fmla="*/ 0 w 9876"/>
              <a:gd name="connsiteY33" fmla="*/ 7533 h 9898"/>
              <a:gd name="connsiteX34" fmla="*/ 7 w 9876"/>
              <a:gd name="connsiteY34" fmla="*/ 7643 h 9898"/>
              <a:gd name="connsiteX35" fmla="*/ 14 w 9876"/>
              <a:gd name="connsiteY35" fmla="*/ 7700 h 9898"/>
              <a:gd name="connsiteX36" fmla="*/ 29 w 9876"/>
              <a:gd name="connsiteY36" fmla="*/ 7798 h 9898"/>
              <a:gd name="connsiteX37" fmla="*/ 75 w 9876"/>
              <a:gd name="connsiteY37" fmla="*/ 7983 h 9898"/>
              <a:gd name="connsiteX38" fmla="*/ 136 w 9876"/>
              <a:gd name="connsiteY38" fmla="*/ 8162 h 9898"/>
              <a:gd name="connsiteX39" fmla="*/ 211 w 9876"/>
              <a:gd name="connsiteY39" fmla="*/ 8334 h 9898"/>
              <a:gd name="connsiteX40" fmla="*/ 300 w 9876"/>
              <a:gd name="connsiteY40" fmla="*/ 8494 h 9898"/>
              <a:gd name="connsiteX41" fmla="*/ 396 w 9876"/>
              <a:gd name="connsiteY41" fmla="*/ 8646 h 9898"/>
              <a:gd name="connsiteX42" fmla="*/ 504 w 9876"/>
              <a:gd name="connsiteY42" fmla="*/ 8788 h 9898"/>
              <a:gd name="connsiteX43" fmla="*/ 622 w 9876"/>
              <a:gd name="connsiteY43" fmla="*/ 8920 h 9898"/>
              <a:gd name="connsiteX44" fmla="*/ 745 w 9876"/>
              <a:gd name="connsiteY44" fmla="*/ 9042 h 9898"/>
              <a:gd name="connsiteX45" fmla="*/ 875 w 9876"/>
              <a:gd name="connsiteY45" fmla="*/ 9148 h 9898"/>
              <a:gd name="connsiteX46" fmla="*/ 1006 w 9876"/>
              <a:gd name="connsiteY46" fmla="*/ 9241 h 9898"/>
              <a:gd name="connsiteX47" fmla="*/ 1143 w 9876"/>
              <a:gd name="connsiteY47" fmla="*/ 9323 h 9898"/>
              <a:gd name="connsiteX48" fmla="*/ 1278 w 9876"/>
              <a:gd name="connsiteY48" fmla="*/ 9391 h 9898"/>
              <a:gd name="connsiteX49" fmla="*/ 1416 w 9876"/>
              <a:gd name="connsiteY49" fmla="*/ 9443 h 9898"/>
              <a:gd name="connsiteX50" fmla="*/ 1552 w 9876"/>
              <a:gd name="connsiteY50" fmla="*/ 9477 h 9898"/>
              <a:gd name="connsiteX51" fmla="*/ 1684 w 9876"/>
              <a:gd name="connsiteY51" fmla="*/ 9499 h 9898"/>
              <a:gd name="connsiteX52" fmla="*/ 1747 w 9876"/>
              <a:gd name="connsiteY52" fmla="*/ 9500 h 9898"/>
              <a:gd name="connsiteX53" fmla="*/ 1821 w 9876"/>
              <a:gd name="connsiteY53" fmla="*/ 9499 h 9898"/>
              <a:gd name="connsiteX54" fmla="*/ 1967 w 9876"/>
              <a:gd name="connsiteY54" fmla="*/ 9476 h 9898"/>
              <a:gd name="connsiteX55" fmla="*/ 2103 w 9876"/>
              <a:gd name="connsiteY55" fmla="*/ 9427 h 9898"/>
              <a:gd name="connsiteX56" fmla="*/ 2235 w 9876"/>
              <a:gd name="connsiteY56" fmla="*/ 9352 h 9898"/>
              <a:gd name="connsiteX57" fmla="*/ 2352 w 9876"/>
              <a:gd name="connsiteY57" fmla="*/ 9254 h 9898"/>
              <a:gd name="connsiteX58" fmla="*/ 2460 w 9876"/>
              <a:gd name="connsiteY58" fmla="*/ 9126 h 9898"/>
              <a:gd name="connsiteX59" fmla="*/ 2529 w 9876"/>
              <a:gd name="connsiteY59" fmla="*/ 9017 h 9898"/>
              <a:gd name="connsiteX60" fmla="*/ 2570 w 9876"/>
              <a:gd name="connsiteY60" fmla="*/ 8935 h 9898"/>
              <a:gd name="connsiteX61" fmla="*/ 2606 w 9876"/>
              <a:gd name="connsiteY61" fmla="*/ 8847 h 9898"/>
              <a:gd name="connsiteX62" fmla="*/ 2641 w 9876"/>
              <a:gd name="connsiteY62" fmla="*/ 8753 h 9898"/>
              <a:gd name="connsiteX63" fmla="*/ 2654 w 9876"/>
              <a:gd name="connsiteY63" fmla="*/ 8702 h 9898"/>
              <a:gd name="connsiteX64" fmla="*/ 2672 w 9876"/>
              <a:gd name="connsiteY64" fmla="*/ 8623 h 9898"/>
              <a:gd name="connsiteX65" fmla="*/ 2702 w 9876"/>
              <a:gd name="connsiteY65" fmla="*/ 8466 h 9898"/>
              <a:gd name="connsiteX66" fmla="*/ 2716 w 9876"/>
              <a:gd name="connsiteY66" fmla="*/ 8319 h 9898"/>
              <a:gd name="connsiteX67" fmla="*/ 2720 w 9876"/>
              <a:gd name="connsiteY67" fmla="*/ 8176 h 9898"/>
              <a:gd name="connsiteX68" fmla="*/ 2712 w 9876"/>
              <a:gd name="connsiteY68" fmla="*/ 8040 h 9898"/>
              <a:gd name="connsiteX69" fmla="*/ 2693 w 9876"/>
              <a:gd name="connsiteY69" fmla="*/ 7907 h 9898"/>
              <a:gd name="connsiteX70" fmla="*/ 2667 w 9876"/>
              <a:gd name="connsiteY70" fmla="*/ 7775 h 9898"/>
              <a:gd name="connsiteX71" fmla="*/ 2632 w 9876"/>
              <a:gd name="connsiteY71" fmla="*/ 7649 h 9898"/>
              <a:gd name="connsiteX72" fmla="*/ 2568 w 9876"/>
              <a:gd name="connsiteY72" fmla="*/ 7463 h 9898"/>
              <a:gd name="connsiteX73" fmla="*/ 2465 w 9876"/>
              <a:gd name="connsiteY73" fmla="*/ 7219 h 9898"/>
              <a:gd name="connsiteX74" fmla="*/ 2290 w 9876"/>
              <a:gd name="connsiteY74" fmla="*/ 6857 h 9898"/>
              <a:gd name="connsiteX75" fmla="*/ 2172 w 9876"/>
              <a:gd name="connsiteY75" fmla="*/ 6604 h 9898"/>
              <a:gd name="connsiteX76" fmla="*/ 2007 w 9876"/>
              <a:gd name="connsiteY76" fmla="*/ 6262 h 9898"/>
              <a:gd name="connsiteX77" fmla="*/ 1707 w 9876"/>
              <a:gd name="connsiteY77" fmla="*/ 5639 h 9898"/>
              <a:gd name="connsiteX78" fmla="*/ 1559 w 9876"/>
              <a:gd name="connsiteY78" fmla="*/ 5301 h 9898"/>
              <a:gd name="connsiteX79" fmla="*/ 1466 w 9876"/>
              <a:gd name="connsiteY79" fmla="*/ 5070 h 9898"/>
              <a:gd name="connsiteX80" fmla="*/ 1382 w 9876"/>
              <a:gd name="connsiteY80" fmla="*/ 4836 h 9898"/>
              <a:gd name="connsiteX81" fmla="*/ 1311 w 9876"/>
              <a:gd name="connsiteY81" fmla="*/ 4601 h 9898"/>
              <a:gd name="connsiteX82" fmla="*/ 1256 w 9876"/>
              <a:gd name="connsiteY82" fmla="*/ 4363 h 9898"/>
              <a:gd name="connsiteX83" fmla="*/ 1217 w 9876"/>
              <a:gd name="connsiteY83" fmla="*/ 4130 h 9898"/>
              <a:gd name="connsiteX84" fmla="*/ 1198 w 9876"/>
              <a:gd name="connsiteY84" fmla="*/ 3900 h 9898"/>
              <a:gd name="connsiteX85" fmla="*/ 1201 w 9876"/>
              <a:gd name="connsiteY85" fmla="*/ 3730 h 9898"/>
              <a:gd name="connsiteX86" fmla="*/ 1210 w 9876"/>
              <a:gd name="connsiteY86" fmla="*/ 3622 h 9898"/>
              <a:gd name="connsiteX87" fmla="*/ 1226 w 9876"/>
              <a:gd name="connsiteY87" fmla="*/ 3512 h 9898"/>
              <a:gd name="connsiteX88" fmla="*/ 1251 w 9876"/>
              <a:gd name="connsiteY88" fmla="*/ 3406 h 9898"/>
              <a:gd name="connsiteX89" fmla="*/ 1280 w 9876"/>
              <a:gd name="connsiteY89" fmla="*/ 3302 h 9898"/>
              <a:gd name="connsiteX90" fmla="*/ 1320 w 9876"/>
              <a:gd name="connsiteY90" fmla="*/ 3200 h 9898"/>
              <a:gd name="connsiteX91" fmla="*/ 1342 w 9876"/>
              <a:gd name="connsiteY91" fmla="*/ 3152 h 9898"/>
              <a:gd name="connsiteX92" fmla="*/ 1375 w 9876"/>
              <a:gd name="connsiteY92" fmla="*/ 3081 h 9898"/>
              <a:gd name="connsiteX93" fmla="*/ 1452 w 9876"/>
              <a:gd name="connsiteY93" fmla="*/ 2963 h 9898"/>
              <a:gd name="connsiteX94" fmla="*/ 1541 w 9876"/>
              <a:gd name="connsiteY94" fmla="*/ 2859 h 9898"/>
              <a:gd name="connsiteX95" fmla="*/ 1636 w 9876"/>
              <a:gd name="connsiteY95" fmla="*/ 2773 h 9898"/>
              <a:gd name="connsiteX96" fmla="*/ 1740 w 9876"/>
              <a:gd name="connsiteY96" fmla="*/ 2702 h 9898"/>
              <a:gd name="connsiteX97" fmla="*/ 1851 w 9876"/>
              <a:gd name="connsiteY97" fmla="*/ 2644 h 9898"/>
              <a:gd name="connsiteX98" fmla="*/ 1967 w 9876"/>
              <a:gd name="connsiteY98" fmla="*/ 2604 h 9898"/>
              <a:gd name="connsiteX99" fmla="*/ 2084 w 9876"/>
              <a:gd name="connsiteY99" fmla="*/ 2575 h 9898"/>
              <a:gd name="connsiteX100" fmla="*/ 2206 w 9876"/>
              <a:gd name="connsiteY100" fmla="*/ 2559 h 9898"/>
              <a:gd name="connsiteX101" fmla="*/ 2330 w 9876"/>
              <a:gd name="connsiteY101" fmla="*/ 2554 h 9898"/>
              <a:gd name="connsiteX102" fmla="*/ 2454 w 9876"/>
              <a:gd name="connsiteY102" fmla="*/ 2560 h 9898"/>
              <a:gd name="connsiteX103" fmla="*/ 2575 w 9876"/>
              <a:gd name="connsiteY103" fmla="*/ 2577 h 9898"/>
              <a:gd name="connsiteX104" fmla="*/ 2693 w 9876"/>
              <a:gd name="connsiteY104" fmla="*/ 2604 h 9898"/>
              <a:gd name="connsiteX105" fmla="*/ 2809 w 9876"/>
              <a:gd name="connsiteY105" fmla="*/ 2638 h 9898"/>
              <a:gd name="connsiteX106" fmla="*/ 2920 w 9876"/>
              <a:gd name="connsiteY106" fmla="*/ 2680 h 9898"/>
              <a:gd name="connsiteX107" fmla="*/ 3023 w 9876"/>
              <a:gd name="connsiteY107" fmla="*/ 2732 h 9898"/>
              <a:gd name="connsiteX108" fmla="*/ 3074 w 9876"/>
              <a:gd name="connsiteY108" fmla="*/ 2760 h 9898"/>
              <a:gd name="connsiteX109" fmla="*/ 3129 w 9876"/>
              <a:gd name="connsiteY109" fmla="*/ 2793 h 9898"/>
              <a:gd name="connsiteX110" fmla="*/ 3241 w 9876"/>
              <a:gd name="connsiteY110" fmla="*/ 2869 h 9898"/>
              <a:gd name="connsiteX111" fmla="*/ 3347 w 9876"/>
              <a:gd name="connsiteY111" fmla="*/ 2954 h 9898"/>
              <a:gd name="connsiteX112" fmla="*/ 3452 w 9876"/>
              <a:gd name="connsiteY112" fmla="*/ 3044 h 9898"/>
              <a:gd name="connsiteX113" fmla="*/ 3603 w 9876"/>
              <a:gd name="connsiteY113" fmla="*/ 3196 h 9898"/>
              <a:gd name="connsiteX114" fmla="*/ 3794 w 9876"/>
              <a:gd name="connsiteY114" fmla="*/ 3422 h 9898"/>
              <a:gd name="connsiteX115" fmla="*/ 3966 w 9876"/>
              <a:gd name="connsiteY115" fmla="*/ 3671 h 9898"/>
              <a:gd name="connsiteX116" fmla="*/ 4124 w 9876"/>
              <a:gd name="connsiteY116" fmla="*/ 3941 h 9898"/>
              <a:gd name="connsiteX117" fmla="*/ 4267 w 9876"/>
              <a:gd name="connsiteY117" fmla="*/ 4227 h 9898"/>
              <a:gd name="connsiteX118" fmla="*/ 4387 w 9876"/>
              <a:gd name="connsiteY118" fmla="*/ 4525 h 9898"/>
              <a:gd name="connsiteX119" fmla="*/ 4438 w 9876"/>
              <a:gd name="connsiteY119" fmla="*/ 4682 h 9898"/>
              <a:gd name="connsiteX120" fmla="*/ 4478 w 9876"/>
              <a:gd name="connsiteY120" fmla="*/ 4796 h 9898"/>
              <a:gd name="connsiteX121" fmla="*/ 4542 w 9876"/>
              <a:gd name="connsiteY121" fmla="*/ 5032 h 9898"/>
              <a:gd name="connsiteX122" fmla="*/ 4595 w 9876"/>
              <a:gd name="connsiteY122" fmla="*/ 5270 h 9898"/>
              <a:gd name="connsiteX123" fmla="*/ 4639 w 9876"/>
              <a:gd name="connsiteY123" fmla="*/ 5510 h 9898"/>
              <a:gd name="connsiteX124" fmla="*/ 4697 w 9876"/>
              <a:gd name="connsiteY124" fmla="*/ 5876 h 9898"/>
              <a:gd name="connsiteX125" fmla="*/ 4769 w 9876"/>
              <a:gd name="connsiteY125" fmla="*/ 6363 h 9898"/>
              <a:gd name="connsiteX126" fmla="*/ 4827 w 9876"/>
              <a:gd name="connsiteY126" fmla="*/ 6725 h 9898"/>
              <a:gd name="connsiteX127" fmla="*/ 4872 w 9876"/>
              <a:gd name="connsiteY127" fmla="*/ 6963 h 9898"/>
              <a:gd name="connsiteX128" fmla="*/ 4926 w 9876"/>
              <a:gd name="connsiteY128" fmla="*/ 7195 h 9898"/>
              <a:gd name="connsiteX129" fmla="*/ 4989 w 9876"/>
              <a:gd name="connsiteY129" fmla="*/ 7424 h 9898"/>
              <a:gd name="connsiteX130" fmla="*/ 5064 w 9876"/>
              <a:gd name="connsiteY130" fmla="*/ 7648 h 9898"/>
              <a:gd name="connsiteX131" fmla="*/ 5153 w 9876"/>
              <a:gd name="connsiteY131" fmla="*/ 7861 h 9898"/>
              <a:gd name="connsiteX132" fmla="*/ 5262 w 9876"/>
              <a:gd name="connsiteY132" fmla="*/ 8069 h 9898"/>
              <a:gd name="connsiteX133" fmla="*/ 5387 w 9876"/>
              <a:gd name="connsiteY133" fmla="*/ 8266 h 9898"/>
              <a:gd name="connsiteX134" fmla="*/ 5458 w 9876"/>
              <a:gd name="connsiteY134" fmla="*/ 8361 h 9898"/>
              <a:gd name="connsiteX135" fmla="*/ 5489 w 9876"/>
              <a:gd name="connsiteY135" fmla="*/ 8400 h 9898"/>
              <a:gd name="connsiteX136" fmla="*/ 5556 w 9876"/>
              <a:gd name="connsiteY136" fmla="*/ 8471 h 9898"/>
              <a:gd name="connsiteX137" fmla="*/ 5622 w 9876"/>
              <a:gd name="connsiteY137" fmla="*/ 8532 h 9898"/>
              <a:gd name="connsiteX138" fmla="*/ 5691 w 9876"/>
              <a:gd name="connsiteY138" fmla="*/ 8586 h 9898"/>
              <a:gd name="connsiteX139" fmla="*/ 5758 w 9876"/>
              <a:gd name="connsiteY139" fmla="*/ 8626 h 9898"/>
              <a:gd name="connsiteX140" fmla="*/ 5828 w 9876"/>
              <a:gd name="connsiteY140" fmla="*/ 8656 h 9898"/>
              <a:gd name="connsiteX141" fmla="*/ 5897 w 9876"/>
              <a:gd name="connsiteY141" fmla="*/ 8679 h 9898"/>
              <a:gd name="connsiteX142" fmla="*/ 5968 w 9876"/>
              <a:gd name="connsiteY142" fmla="*/ 8691 h 9898"/>
              <a:gd name="connsiteX143" fmla="*/ 6038 w 9876"/>
              <a:gd name="connsiteY143" fmla="*/ 8691 h 9898"/>
              <a:gd name="connsiteX144" fmla="*/ 6108 w 9876"/>
              <a:gd name="connsiteY144" fmla="*/ 8683 h 9898"/>
              <a:gd name="connsiteX145" fmla="*/ 6178 w 9876"/>
              <a:gd name="connsiteY145" fmla="*/ 8662 h 9898"/>
              <a:gd name="connsiteX146" fmla="*/ 6248 w 9876"/>
              <a:gd name="connsiteY146" fmla="*/ 8634 h 9898"/>
              <a:gd name="connsiteX147" fmla="*/ 6318 w 9876"/>
              <a:gd name="connsiteY147" fmla="*/ 8597 h 9898"/>
              <a:gd name="connsiteX148" fmla="*/ 6386 w 9876"/>
              <a:gd name="connsiteY148" fmla="*/ 8546 h 9898"/>
              <a:gd name="connsiteX149" fmla="*/ 6454 w 9876"/>
              <a:gd name="connsiteY149" fmla="*/ 8488 h 9898"/>
              <a:gd name="connsiteX150" fmla="*/ 6521 w 9876"/>
              <a:gd name="connsiteY150" fmla="*/ 8418 h 9898"/>
              <a:gd name="connsiteX151" fmla="*/ 6555 w 9876"/>
              <a:gd name="connsiteY151" fmla="*/ 8380 h 9898"/>
              <a:gd name="connsiteX152" fmla="*/ 6584 w 9876"/>
              <a:gd name="connsiteY152" fmla="*/ 8344 h 9898"/>
              <a:gd name="connsiteX153" fmla="*/ 6638 w 9876"/>
              <a:gd name="connsiteY153" fmla="*/ 8269 h 9898"/>
              <a:gd name="connsiteX154" fmla="*/ 6682 w 9876"/>
              <a:gd name="connsiteY154" fmla="*/ 8188 h 9898"/>
              <a:gd name="connsiteX155" fmla="*/ 6721 w 9876"/>
              <a:gd name="connsiteY155" fmla="*/ 8104 h 9898"/>
              <a:gd name="connsiteX156" fmla="*/ 6768 w 9876"/>
              <a:gd name="connsiteY156" fmla="*/ 7975 h 9898"/>
              <a:gd name="connsiteX157" fmla="*/ 6815 w 9876"/>
              <a:gd name="connsiteY157" fmla="*/ 7792 h 9898"/>
              <a:gd name="connsiteX158" fmla="*/ 6845 w 9876"/>
              <a:gd name="connsiteY158" fmla="*/ 7602 h 9898"/>
              <a:gd name="connsiteX159" fmla="*/ 6864 w 9876"/>
              <a:gd name="connsiteY159" fmla="*/ 7404 h 9898"/>
              <a:gd name="connsiteX160" fmla="*/ 6880 w 9876"/>
              <a:gd name="connsiteY160" fmla="*/ 7103 h 9898"/>
              <a:gd name="connsiteX161" fmla="*/ 6888 w 9876"/>
              <a:gd name="connsiteY161" fmla="*/ 6902 h 9898"/>
              <a:gd name="connsiteX162" fmla="*/ 6900 w 9876"/>
              <a:gd name="connsiteY162" fmla="*/ 6631 h 9898"/>
              <a:gd name="connsiteX163" fmla="*/ 6914 w 9876"/>
              <a:gd name="connsiteY163" fmla="*/ 6085 h 9898"/>
              <a:gd name="connsiteX164" fmla="*/ 6914 w 9876"/>
              <a:gd name="connsiteY164" fmla="*/ 5538 h 9898"/>
              <a:gd name="connsiteX165" fmla="*/ 6903 w 9876"/>
              <a:gd name="connsiteY165" fmla="*/ 4994 h 9898"/>
              <a:gd name="connsiteX166" fmla="*/ 6894 w 9876"/>
              <a:gd name="connsiteY166" fmla="*/ 4721 h 9898"/>
              <a:gd name="connsiteX167" fmla="*/ 6891 w 9876"/>
              <a:gd name="connsiteY167" fmla="*/ 4658 h 9898"/>
              <a:gd name="connsiteX168" fmla="*/ 6879 w 9876"/>
              <a:gd name="connsiteY168" fmla="*/ 4525 h 9898"/>
              <a:gd name="connsiteX169" fmla="*/ 6860 w 9876"/>
              <a:gd name="connsiteY169" fmla="*/ 4399 h 9898"/>
              <a:gd name="connsiteX170" fmla="*/ 6830 w 9876"/>
              <a:gd name="connsiteY170" fmla="*/ 4276 h 9898"/>
              <a:gd name="connsiteX171" fmla="*/ 6800 w 9876"/>
              <a:gd name="connsiteY171" fmla="*/ 4156 h 9898"/>
              <a:gd name="connsiteX172" fmla="*/ 6759 w 9876"/>
              <a:gd name="connsiteY172" fmla="*/ 4041 h 9898"/>
              <a:gd name="connsiteX173" fmla="*/ 6712 w 9876"/>
              <a:gd name="connsiteY173" fmla="*/ 3930 h 9898"/>
              <a:gd name="connsiteX174" fmla="*/ 6660 w 9876"/>
              <a:gd name="connsiteY174" fmla="*/ 3826 h 9898"/>
              <a:gd name="connsiteX175" fmla="*/ 6601 w 9876"/>
              <a:gd name="connsiteY175" fmla="*/ 3730 h 9898"/>
              <a:gd name="connsiteX176" fmla="*/ 6537 w 9876"/>
              <a:gd name="connsiteY176" fmla="*/ 3642 h 9898"/>
              <a:gd name="connsiteX177" fmla="*/ 6466 w 9876"/>
              <a:gd name="connsiteY177" fmla="*/ 3563 h 9898"/>
              <a:gd name="connsiteX178" fmla="*/ 6390 w 9876"/>
              <a:gd name="connsiteY178" fmla="*/ 3492 h 9898"/>
              <a:gd name="connsiteX179" fmla="*/ 6311 w 9876"/>
              <a:gd name="connsiteY179" fmla="*/ 3434 h 9898"/>
              <a:gd name="connsiteX180" fmla="*/ 6226 w 9876"/>
              <a:gd name="connsiteY180" fmla="*/ 3382 h 9898"/>
              <a:gd name="connsiteX181" fmla="*/ 6135 w 9876"/>
              <a:gd name="connsiteY181" fmla="*/ 3347 h 9898"/>
              <a:gd name="connsiteX182" fmla="*/ 6039 w 9876"/>
              <a:gd name="connsiteY182" fmla="*/ 3324 h 9898"/>
              <a:gd name="connsiteX183" fmla="*/ 5989 w 9876"/>
              <a:gd name="connsiteY183" fmla="*/ 3319 h 9898"/>
              <a:gd name="connsiteX184" fmla="*/ 5964 w 9876"/>
              <a:gd name="connsiteY184" fmla="*/ 3318 h 9898"/>
              <a:gd name="connsiteX185" fmla="*/ 5912 w 9876"/>
              <a:gd name="connsiteY185" fmla="*/ 3323 h 9898"/>
              <a:gd name="connsiteX186" fmla="*/ 5860 w 9876"/>
              <a:gd name="connsiteY186" fmla="*/ 3337 h 9898"/>
              <a:gd name="connsiteX187" fmla="*/ 5811 w 9876"/>
              <a:gd name="connsiteY187" fmla="*/ 3362 h 9898"/>
              <a:gd name="connsiteX188" fmla="*/ 5765 w 9876"/>
              <a:gd name="connsiteY188" fmla="*/ 3398 h 9898"/>
              <a:gd name="connsiteX189" fmla="*/ 5724 w 9876"/>
              <a:gd name="connsiteY189" fmla="*/ 3443 h 9898"/>
              <a:gd name="connsiteX190" fmla="*/ 5692 w 9876"/>
              <a:gd name="connsiteY190" fmla="*/ 3495 h 9898"/>
              <a:gd name="connsiteX191" fmla="*/ 5667 w 9876"/>
              <a:gd name="connsiteY191" fmla="*/ 3555 h 9898"/>
              <a:gd name="connsiteX192" fmla="*/ 5658 w 9876"/>
              <a:gd name="connsiteY192" fmla="*/ 3588 h 9898"/>
              <a:gd name="connsiteX193" fmla="*/ 5654 w 9876"/>
              <a:gd name="connsiteY193" fmla="*/ 3616 h 9898"/>
              <a:gd name="connsiteX194" fmla="*/ 5648 w 9876"/>
              <a:gd name="connsiteY194" fmla="*/ 3668 h 9898"/>
              <a:gd name="connsiteX195" fmla="*/ 5653 w 9876"/>
              <a:gd name="connsiteY195" fmla="*/ 3749 h 9898"/>
              <a:gd name="connsiteX196" fmla="*/ 5674 w 9876"/>
              <a:gd name="connsiteY196" fmla="*/ 3856 h 9898"/>
              <a:gd name="connsiteX197" fmla="*/ 5714 w 9876"/>
              <a:gd name="connsiteY197" fmla="*/ 3950 h 9898"/>
              <a:gd name="connsiteX198" fmla="*/ 5739 w 9876"/>
              <a:gd name="connsiteY198" fmla="*/ 3993 h 9898"/>
              <a:gd name="connsiteX199" fmla="*/ 5787 w 9876"/>
              <a:gd name="connsiteY199" fmla="*/ 4065 h 9898"/>
              <a:gd name="connsiteX200" fmla="*/ 5886 w 9876"/>
              <a:gd name="connsiteY200" fmla="*/ 4186 h 9898"/>
              <a:gd name="connsiteX201" fmla="*/ 5986 w 9876"/>
              <a:gd name="connsiteY201" fmla="*/ 4285 h 9898"/>
              <a:gd name="connsiteX202" fmla="*/ 6091 w 9876"/>
              <a:gd name="connsiteY202" fmla="*/ 4363 h 9898"/>
              <a:gd name="connsiteX203" fmla="*/ 6194 w 9876"/>
              <a:gd name="connsiteY203" fmla="*/ 4415 h 9898"/>
              <a:gd name="connsiteX204" fmla="*/ 6301 w 9876"/>
              <a:gd name="connsiteY204" fmla="*/ 4448 h 9898"/>
              <a:gd name="connsiteX205" fmla="*/ 6408 w 9876"/>
              <a:gd name="connsiteY205" fmla="*/ 4461 h 9898"/>
              <a:gd name="connsiteX206" fmla="*/ 6514 w 9876"/>
              <a:gd name="connsiteY206" fmla="*/ 4451 h 9898"/>
              <a:gd name="connsiteX207" fmla="*/ 6620 w 9876"/>
              <a:gd name="connsiteY207" fmla="*/ 4426 h 9898"/>
              <a:gd name="connsiteX208" fmla="*/ 6726 w 9876"/>
              <a:gd name="connsiteY208" fmla="*/ 4381 h 9898"/>
              <a:gd name="connsiteX209" fmla="*/ 6829 w 9876"/>
              <a:gd name="connsiteY209" fmla="*/ 4324 h 9898"/>
              <a:gd name="connsiteX210" fmla="*/ 6931 w 9876"/>
              <a:gd name="connsiteY210" fmla="*/ 4247 h 9898"/>
              <a:gd name="connsiteX211" fmla="*/ 7028 w 9876"/>
              <a:gd name="connsiteY211" fmla="*/ 4157 h 9898"/>
              <a:gd name="connsiteX212" fmla="*/ 7124 w 9876"/>
              <a:gd name="connsiteY212" fmla="*/ 4054 h 9898"/>
              <a:gd name="connsiteX213" fmla="*/ 7215 w 9876"/>
              <a:gd name="connsiteY213" fmla="*/ 3939 h 9898"/>
              <a:gd name="connsiteX214" fmla="*/ 7299 w 9876"/>
              <a:gd name="connsiteY214" fmla="*/ 3811 h 9898"/>
              <a:gd name="connsiteX215" fmla="*/ 7341 w 9876"/>
              <a:gd name="connsiteY215" fmla="*/ 3743 h 9898"/>
              <a:gd name="connsiteX216" fmla="*/ 7413 w 9876"/>
              <a:gd name="connsiteY216" fmla="*/ 3617 h 9898"/>
              <a:gd name="connsiteX217" fmla="*/ 7545 w 9876"/>
              <a:gd name="connsiteY217" fmla="*/ 3349 h 9898"/>
              <a:gd name="connsiteX218" fmla="*/ 7658 w 9876"/>
              <a:gd name="connsiteY218" fmla="*/ 3063 h 9898"/>
              <a:gd name="connsiteX219" fmla="*/ 7728 w 9876"/>
              <a:gd name="connsiteY219" fmla="*/ 2841 h 9898"/>
              <a:gd name="connsiteX220" fmla="*/ 7770 w 9876"/>
              <a:gd name="connsiteY220" fmla="*/ 2689 h 9898"/>
              <a:gd name="connsiteX221" fmla="*/ 7802 w 9876"/>
              <a:gd name="connsiteY221" fmla="*/ 2535 h 9898"/>
              <a:gd name="connsiteX222" fmla="*/ 7833 w 9876"/>
              <a:gd name="connsiteY222" fmla="*/ 2376 h 9898"/>
              <a:gd name="connsiteX223" fmla="*/ 7853 w 9876"/>
              <a:gd name="connsiteY223" fmla="*/ 2219 h 9898"/>
              <a:gd name="connsiteX224" fmla="*/ 7866 w 9876"/>
              <a:gd name="connsiteY224" fmla="*/ 2059 h 9898"/>
              <a:gd name="connsiteX225" fmla="*/ 7874 w 9876"/>
              <a:gd name="connsiteY225" fmla="*/ 1898 h 9898"/>
              <a:gd name="connsiteX226" fmla="*/ 7872 w 9876"/>
              <a:gd name="connsiteY226" fmla="*/ 1737 h 9898"/>
              <a:gd name="connsiteX227" fmla="*/ 7864 w 9876"/>
              <a:gd name="connsiteY227" fmla="*/ 1575 h 9898"/>
              <a:gd name="connsiteX228" fmla="*/ 7850 w 9876"/>
              <a:gd name="connsiteY228" fmla="*/ 1414 h 9898"/>
              <a:gd name="connsiteX229" fmla="*/ 7839 w 9876"/>
              <a:gd name="connsiteY229" fmla="*/ 1334 h 9898"/>
              <a:gd name="connsiteX230" fmla="*/ 7818 w 9876"/>
              <a:gd name="connsiteY230" fmla="*/ 1224 h 9898"/>
              <a:gd name="connsiteX231" fmla="*/ 7794 w 9876"/>
              <a:gd name="connsiteY231" fmla="*/ 1044 h 9898"/>
              <a:gd name="connsiteX232" fmla="*/ 7785 w 9876"/>
              <a:gd name="connsiteY232" fmla="*/ 921 h 9898"/>
              <a:gd name="connsiteX233" fmla="*/ 7787 w 9876"/>
              <a:gd name="connsiteY233" fmla="*/ 803 h 9898"/>
              <a:gd name="connsiteX234" fmla="*/ 7805 w 9876"/>
              <a:gd name="connsiteY234" fmla="*/ 691 h 9898"/>
              <a:gd name="connsiteX235" fmla="*/ 7836 w 9876"/>
              <a:gd name="connsiteY235" fmla="*/ 617 h 9898"/>
              <a:gd name="connsiteX236" fmla="*/ 7859 w 9876"/>
              <a:gd name="connsiteY236" fmla="*/ 570 h 9898"/>
              <a:gd name="connsiteX237" fmla="*/ 7893 w 9876"/>
              <a:gd name="connsiteY237" fmla="*/ 531 h 9898"/>
              <a:gd name="connsiteX238" fmla="*/ 7930 w 9876"/>
              <a:gd name="connsiteY238" fmla="*/ 495 h 9898"/>
              <a:gd name="connsiteX239" fmla="*/ 7950 w 9876"/>
              <a:gd name="connsiteY239" fmla="*/ 481 h 9898"/>
              <a:gd name="connsiteX240" fmla="*/ 7988 w 9876"/>
              <a:gd name="connsiteY240" fmla="*/ 461 h 9898"/>
              <a:gd name="connsiteX241" fmla="*/ 8058 w 9876"/>
              <a:gd name="connsiteY241" fmla="*/ 447 h 9898"/>
              <a:gd name="connsiteX242" fmla="*/ 8127 w 9876"/>
              <a:gd name="connsiteY242" fmla="*/ 456 h 9898"/>
              <a:gd name="connsiteX243" fmla="*/ 8198 w 9876"/>
              <a:gd name="connsiteY243" fmla="*/ 488 h 9898"/>
              <a:gd name="connsiteX244" fmla="*/ 8266 w 9876"/>
              <a:gd name="connsiteY244" fmla="*/ 536 h 9898"/>
              <a:gd name="connsiteX245" fmla="*/ 8328 w 9876"/>
              <a:gd name="connsiteY245" fmla="*/ 598 h 9898"/>
              <a:gd name="connsiteX246" fmla="*/ 8385 w 9876"/>
              <a:gd name="connsiteY246" fmla="*/ 669 h 9898"/>
              <a:gd name="connsiteX247" fmla="*/ 8432 w 9876"/>
              <a:gd name="connsiteY247" fmla="*/ 740 h 9898"/>
              <a:gd name="connsiteX248" fmla="*/ 8453 w 9876"/>
              <a:gd name="connsiteY248" fmla="*/ 777 h 9898"/>
              <a:gd name="connsiteX249" fmla="*/ 8538 w 9876"/>
              <a:gd name="connsiteY249" fmla="*/ 953 h 9898"/>
              <a:gd name="connsiteX250" fmla="*/ 8683 w 9876"/>
              <a:gd name="connsiteY250" fmla="*/ 1242 h 9898"/>
              <a:gd name="connsiteX251" fmla="*/ 8758 w 9876"/>
              <a:gd name="connsiteY251" fmla="*/ 1370 h 9898"/>
              <a:gd name="connsiteX252" fmla="*/ 8814 w 9876"/>
              <a:gd name="connsiteY252" fmla="*/ 1445 h 9898"/>
              <a:gd name="connsiteX253" fmla="*/ 8871 w 9876"/>
              <a:gd name="connsiteY253" fmla="*/ 1511 h 9898"/>
              <a:gd name="connsiteX254" fmla="*/ 8927 w 9876"/>
              <a:gd name="connsiteY254" fmla="*/ 1560 h 9898"/>
              <a:gd name="connsiteX255" fmla="*/ 8990 w 9876"/>
              <a:gd name="connsiteY255" fmla="*/ 1592 h 9898"/>
              <a:gd name="connsiteX256" fmla="*/ 9054 w 9876"/>
              <a:gd name="connsiteY256" fmla="*/ 1605 h 9898"/>
              <a:gd name="connsiteX257" fmla="*/ 9121 w 9876"/>
              <a:gd name="connsiteY257" fmla="*/ 1597 h 9898"/>
              <a:gd name="connsiteX258" fmla="*/ 9193 w 9876"/>
              <a:gd name="connsiteY258" fmla="*/ 1565 h 9898"/>
              <a:gd name="connsiteX259" fmla="*/ 9268 w 9876"/>
              <a:gd name="connsiteY259" fmla="*/ 1504 h 9898"/>
              <a:gd name="connsiteX260" fmla="*/ 9346 w 9876"/>
              <a:gd name="connsiteY260" fmla="*/ 1412 h 9898"/>
              <a:gd name="connsiteX261" fmla="*/ 9386 w 9876"/>
              <a:gd name="connsiteY261" fmla="*/ 1354 h 9898"/>
              <a:gd name="connsiteX262" fmla="*/ 9426 w 9876"/>
              <a:gd name="connsiteY262" fmla="*/ 1289 h 9898"/>
              <a:gd name="connsiteX263" fmla="*/ 9495 w 9876"/>
              <a:gd name="connsiteY263" fmla="*/ 1149 h 9898"/>
              <a:gd name="connsiteX264" fmla="*/ 9552 w 9876"/>
              <a:gd name="connsiteY264" fmla="*/ 995 h 9898"/>
              <a:gd name="connsiteX265" fmla="*/ 9601 w 9876"/>
              <a:gd name="connsiteY265" fmla="*/ 836 h 9898"/>
              <a:gd name="connsiteX266" fmla="*/ 9622 w 9876"/>
              <a:gd name="connsiteY266" fmla="*/ 756 h 9898"/>
              <a:gd name="connsiteX267" fmla="*/ 9674 w 9876"/>
              <a:gd name="connsiteY267" fmla="*/ 564 h 9898"/>
              <a:gd name="connsiteX268" fmla="*/ 9761 w 9876"/>
              <a:gd name="connsiteY268" fmla="*/ 269 h 9898"/>
              <a:gd name="connsiteX269" fmla="*/ 9832 w 9876"/>
              <a:gd name="connsiteY269" fmla="*/ 85 h 9898"/>
              <a:gd name="connsiteX270" fmla="*/ 9876 w 9876"/>
              <a:gd name="connsiteY270" fmla="*/ 0 h 9898"/>
              <a:gd name="connsiteX0" fmla="*/ 177 w 10000"/>
              <a:gd name="connsiteY0" fmla="*/ 9883 h 9883"/>
              <a:gd name="connsiteX1" fmla="*/ 317 w 10000"/>
              <a:gd name="connsiteY1" fmla="*/ 9753 h 9883"/>
              <a:gd name="connsiteX2" fmla="*/ 449 w 10000"/>
              <a:gd name="connsiteY2" fmla="*/ 9608 h 9883"/>
              <a:gd name="connsiteX3" fmla="*/ 569 w 10000"/>
              <a:gd name="connsiteY3" fmla="*/ 9448 h 9883"/>
              <a:gd name="connsiteX4" fmla="*/ 675 w 10000"/>
              <a:gd name="connsiteY4" fmla="*/ 9278 h 9883"/>
              <a:gd name="connsiteX5" fmla="*/ 769 w 10000"/>
              <a:gd name="connsiteY5" fmla="*/ 9089 h 9883"/>
              <a:gd name="connsiteX6" fmla="*/ 846 w 10000"/>
              <a:gd name="connsiteY6" fmla="*/ 8891 h 9883"/>
              <a:gd name="connsiteX7" fmla="*/ 905 w 10000"/>
              <a:gd name="connsiteY7" fmla="*/ 8675 h 9883"/>
              <a:gd name="connsiteX8" fmla="*/ 926 w 10000"/>
              <a:gd name="connsiteY8" fmla="*/ 8562 h 9883"/>
              <a:gd name="connsiteX9" fmla="*/ 942 w 10000"/>
              <a:gd name="connsiteY9" fmla="*/ 8470 h 9883"/>
              <a:gd name="connsiteX10" fmla="*/ 958 w 10000"/>
              <a:gd name="connsiteY10" fmla="*/ 8283 h 9883"/>
              <a:gd name="connsiteX11" fmla="*/ 961 w 10000"/>
              <a:gd name="connsiteY11" fmla="*/ 8101 h 9883"/>
              <a:gd name="connsiteX12" fmla="*/ 944 w 10000"/>
              <a:gd name="connsiteY12" fmla="*/ 7916 h 9883"/>
              <a:gd name="connsiteX13" fmla="*/ 912 w 10000"/>
              <a:gd name="connsiteY13" fmla="*/ 7738 h 9883"/>
              <a:gd name="connsiteX14" fmla="*/ 861 w 10000"/>
              <a:gd name="connsiteY14" fmla="*/ 7566 h 9883"/>
              <a:gd name="connsiteX15" fmla="*/ 795 w 10000"/>
              <a:gd name="connsiteY15" fmla="*/ 7408 h 9883"/>
              <a:gd name="connsiteX16" fmla="*/ 709 w 10000"/>
              <a:gd name="connsiteY16" fmla="*/ 7257 h 9883"/>
              <a:gd name="connsiteX17" fmla="*/ 657 w 10000"/>
              <a:gd name="connsiteY17" fmla="*/ 7187 h 9883"/>
              <a:gd name="connsiteX18" fmla="*/ 625 w 10000"/>
              <a:gd name="connsiteY18" fmla="*/ 7147 h 9883"/>
              <a:gd name="connsiteX19" fmla="*/ 557 w 10000"/>
              <a:gd name="connsiteY19" fmla="*/ 7083 h 9883"/>
              <a:gd name="connsiteX20" fmla="*/ 492 w 10000"/>
              <a:gd name="connsiteY20" fmla="*/ 7037 h 9883"/>
              <a:gd name="connsiteX21" fmla="*/ 427 w 10000"/>
              <a:gd name="connsiteY21" fmla="*/ 7008 h 9883"/>
              <a:gd name="connsiteX22" fmla="*/ 365 w 10000"/>
              <a:gd name="connsiteY22" fmla="*/ 6997 h 9883"/>
              <a:gd name="connsiteX23" fmla="*/ 304 w 10000"/>
              <a:gd name="connsiteY23" fmla="*/ 7002 h 9883"/>
              <a:gd name="connsiteX24" fmla="*/ 245 w 10000"/>
              <a:gd name="connsiteY24" fmla="*/ 7022 h 9883"/>
              <a:gd name="connsiteX25" fmla="*/ 191 w 10000"/>
              <a:gd name="connsiteY25" fmla="*/ 7055 h 9883"/>
              <a:gd name="connsiteX26" fmla="*/ 144 w 10000"/>
              <a:gd name="connsiteY26" fmla="*/ 7101 h 9883"/>
              <a:gd name="connsiteX27" fmla="*/ 101 w 10000"/>
              <a:gd name="connsiteY27" fmla="*/ 7162 h 9883"/>
              <a:gd name="connsiteX28" fmla="*/ 66 w 10000"/>
              <a:gd name="connsiteY28" fmla="*/ 7234 h 9883"/>
              <a:gd name="connsiteX29" fmla="*/ 35 w 10000"/>
              <a:gd name="connsiteY29" fmla="*/ 7315 h 9883"/>
              <a:gd name="connsiteX30" fmla="*/ 16 w 10000"/>
              <a:gd name="connsiteY30" fmla="*/ 7408 h 9883"/>
              <a:gd name="connsiteX31" fmla="*/ 3 w 10000"/>
              <a:gd name="connsiteY31" fmla="*/ 7504 h 9883"/>
              <a:gd name="connsiteX32" fmla="*/ 0 w 10000"/>
              <a:gd name="connsiteY32" fmla="*/ 7611 h 9883"/>
              <a:gd name="connsiteX33" fmla="*/ 7 w 10000"/>
              <a:gd name="connsiteY33" fmla="*/ 7722 h 9883"/>
              <a:gd name="connsiteX34" fmla="*/ 14 w 10000"/>
              <a:gd name="connsiteY34" fmla="*/ 7779 h 9883"/>
              <a:gd name="connsiteX35" fmla="*/ 29 w 10000"/>
              <a:gd name="connsiteY35" fmla="*/ 7878 h 9883"/>
              <a:gd name="connsiteX36" fmla="*/ 76 w 10000"/>
              <a:gd name="connsiteY36" fmla="*/ 8065 h 9883"/>
              <a:gd name="connsiteX37" fmla="*/ 138 w 10000"/>
              <a:gd name="connsiteY37" fmla="*/ 8246 h 9883"/>
              <a:gd name="connsiteX38" fmla="*/ 214 w 10000"/>
              <a:gd name="connsiteY38" fmla="*/ 8420 h 9883"/>
              <a:gd name="connsiteX39" fmla="*/ 304 w 10000"/>
              <a:gd name="connsiteY39" fmla="*/ 8582 h 9883"/>
              <a:gd name="connsiteX40" fmla="*/ 401 w 10000"/>
              <a:gd name="connsiteY40" fmla="*/ 8735 h 9883"/>
              <a:gd name="connsiteX41" fmla="*/ 510 w 10000"/>
              <a:gd name="connsiteY41" fmla="*/ 8879 h 9883"/>
              <a:gd name="connsiteX42" fmla="*/ 630 w 10000"/>
              <a:gd name="connsiteY42" fmla="*/ 9012 h 9883"/>
              <a:gd name="connsiteX43" fmla="*/ 754 w 10000"/>
              <a:gd name="connsiteY43" fmla="*/ 9135 h 9883"/>
              <a:gd name="connsiteX44" fmla="*/ 886 w 10000"/>
              <a:gd name="connsiteY44" fmla="*/ 9242 h 9883"/>
              <a:gd name="connsiteX45" fmla="*/ 1019 w 10000"/>
              <a:gd name="connsiteY45" fmla="*/ 9336 h 9883"/>
              <a:gd name="connsiteX46" fmla="*/ 1157 w 10000"/>
              <a:gd name="connsiteY46" fmla="*/ 9419 h 9883"/>
              <a:gd name="connsiteX47" fmla="*/ 1294 w 10000"/>
              <a:gd name="connsiteY47" fmla="*/ 9488 h 9883"/>
              <a:gd name="connsiteX48" fmla="*/ 1434 w 10000"/>
              <a:gd name="connsiteY48" fmla="*/ 9540 h 9883"/>
              <a:gd name="connsiteX49" fmla="*/ 1571 w 10000"/>
              <a:gd name="connsiteY49" fmla="*/ 9575 h 9883"/>
              <a:gd name="connsiteX50" fmla="*/ 1705 w 10000"/>
              <a:gd name="connsiteY50" fmla="*/ 9597 h 9883"/>
              <a:gd name="connsiteX51" fmla="*/ 1769 w 10000"/>
              <a:gd name="connsiteY51" fmla="*/ 9598 h 9883"/>
              <a:gd name="connsiteX52" fmla="*/ 1844 w 10000"/>
              <a:gd name="connsiteY52" fmla="*/ 9597 h 9883"/>
              <a:gd name="connsiteX53" fmla="*/ 1992 w 10000"/>
              <a:gd name="connsiteY53" fmla="*/ 9574 h 9883"/>
              <a:gd name="connsiteX54" fmla="*/ 2129 w 10000"/>
              <a:gd name="connsiteY54" fmla="*/ 9524 h 9883"/>
              <a:gd name="connsiteX55" fmla="*/ 2263 w 10000"/>
              <a:gd name="connsiteY55" fmla="*/ 9448 h 9883"/>
              <a:gd name="connsiteX56" fmla="*/ 2382 w 10000"/>
              <a:gd name="connsiteY56" fmla="*/ 9349 h 9883"/>
              <a:gd name="connsiteX57" fmla="*/ 2491 w 10000"/>
              <a:gd name="connsiteY57" fmla="*/ 9220 h 9883"/>
              <a:gd name="connsiteX58" fmla="*/ 2561 w 10000"/>
              <a:gd name="connsiteY58" fmla="*/ 9110 h 9883"/>
              <a:gd name="connsiteX59" fmla="*/ 2602 w 10000"/>
              <a:gd name="connsiteY59" fmla="*/ 9027 h 9883"/>
              <a:gd name="connsiteX60" fmla="*/ 2639 w 10000"/>
              <a:gd name="connsiteY60" fmla="*/ 8938 h 9883"/>
              <a:gd name="connsiteX61" fmla="*/ 2674 w 10000"/>
              <a:gd name="connsiteY61" fmla="*/ 8843 h 9883"/>
              <a:gd name="connsiteX62" fmla="*/ 2687 w 10000"/>
              <a:gd name="connsiteY62" fmla="*/ 8792 h 9883"/>
              <a:gd name="connsiteX63" fmla="*/ 2706 w 10000"/>
              <a:gd name="connsiteY63" fmla="*/ 8712 h 9883"/>
              <a:gd name="connsiteX64" fmla="*/ 2736 w 10000"/>
              <a:gd name="connsiteY64" fmla="*/ 8553 h 9883"/>
              <a:gd name="connsiteX65" fmla="*/ 2750 w 10000"/>
              <a:gd name="connsiteY65" fmla="*/ 8405 h 9883"/>
              <a:gd name="connsiteX66" fmla="*/ 2754 w 10000"/>
              <a:gd name="connsiteY66" fmla="*/ 8260 h 9883"/>
              <a:gd name="connsiteX67" fmla="*/ 2746 w 10000"/>
              <a:gd name="connsiteY67" fmla="*/ 8123 h 9883"/>
              <a:gd name="connsiteX68" fmla="*/ 2727 w 10000"/>
              <a:gd name="connsiteY68" fmla="*/ 7988 h 9883"/>
              <a:gd name="connsiteX69" fmla="*/ 2700 w 10000"/>
              <a:gd name="connsiteY69" fmla="*/ 7855 h 9883"/>
              <a:gd name="connsiteX70" fmla="*/ 2665 w 10000"/>
              <a:gd name="connsiteY70" fmla="*/ 7728 h 9883"/>
              <a:gd name="connsiteX71" fmla="*/ 2600 w 10000"/>
              <a:gd name="connsiteY71" fmla="*/ 7540 h 9883"/>
              <a:gd name="connsiteX72" fmla="*/ 2496 w 10000"/>
              <a:gd name="connsiteY72" fmla="*/ 7293 h 9883"/>
              <a:gd name="connsiteX73" fmla="*/ 2319 w 10000"/>
              <a:gd name="connsiteY73" fmla="*/ 6928 h 9883"/>
              <a:gd name="connsiteX74" fmla="*/ 2199 w 10000"/>
              <a:gd name="connsiteY74" fmla="*/ 6672 h 9883"/>
              <a:gd name="connsiteX75" fmla="*/ 2032 w 10000"/>
              <a:gd name="connsiteY75" fmla="*/ 6327 h 9883"/>
              <a:gd name="connsiteX76" fmla="*/ 1728 w 10000"/>
              <a:gd name="connsiteY76" fmla="*/ 5697 h 9883"/>
              <a:gd name="connsiteX77" fmla="*/ 1579 w 10000"/>
              <a:gd name="connsiteY77" fmla="*/ 5356 h 9883"/>
              <a:gd name="connsiteX78" fmla="*/ 1484 w 10000"/>
              <a:gd name="connsiteY78" fmla="*/ 5122 h 9883"/>
              <a:gd name="connsiteX79" fmla="*/ 1399 w 10000"/>
              <a:gd name="connsiteY79" fmla="*/ 4886 h 9883"/>
              <a:gd name="connsiteX80" fmla="*/ 1327 w 10000"/>
              <a:gd name="connsiteY80" fmla="*/ 4648 h 9883"/>
              <a:gd name="connsiteX81" fmla="*/ 1272 w 10000"/>
              <a:gd name="connsiteY81" fmla="*/ 4408 h 9883"/>
              <a:gd name="connsiteX82" fmla="*/ 1232 w 10000"/>
              <a:gd name="connsiteY82" fmla="*/ 4173 h 9883"/>
              <a:gd name="connsiteX83" fmla="*/ 1213 w 10000"/>
              <a:gd name="connsiteY83" fmla="*/ 3940 h 9883"/>
              <a:gd name="connsiteX84" fmla="*/ 1216 w 10000"/>
              <a:gd name="connsiteY84" fmla="*/ 3768 h 9883"/>
              <a:gd name="connsiteX85" fmla="*/ 1225 w 10000"/>
              <a:gd name="connsiteY85" fmla="*/ 3659 h 9883"/>
              <a:gd name="connsiteX86" fmla="*/ 1241 w 10000"/>
              <a:gd name="connsiteY86" fmla="*/ 3548 h 9883"/>
              <a:gd name="connsiteX87" fmla="*/ 1267 w 10000"/>
              <a:gd name="connsiteY87" fmla="*/ 3441 h 9883"/>
              <a:gd name="connsiteX88" fmla="*/ 1296 w 10000"/>
              <a:gd name="connsiteY88" fmla="*/ 3336 h 9883"/>
              <a:gd name="connsiteX89" fmla="*/ 1337 w 10000"/>
              <a:gd name="connsiteY89" fmla="*/ 3233 h 9883"/>
              <a:gd name="connsiteX90" fmla="*/ 1359 w 10000"/>
              <a:gd name="connsiteY90" fmla="*/ 3184 h 9883"/>
              <a:gd name="connsiteX91" fmla="*/ 1392 w 10000"/>
              <a:gd name="connsiteY91" fmla="*/ 3113 h 9883"/>
              <a:gd name="connsiteX92" fmla="*/ 1470 w 10000"/>
              <a:gd name="connsiteY92" fmla="*/ 2994 h 9883"/>
              <a:gd name="connsiteX93" fmla="*/ 1560 w 10000"/>
              <a:gd name="connsiteY93" fmla="*/ 2888 h 9883"/>
              <a:gd name="connsiteX94" fmla="*/ 1657 w 10000"/>
              <a:gd name="connsiteY94" fmla="*/ 2802 h 9883"/>
              <a:gd name="connsiteX95" fmla="*/ 1762 w 10000"/>
              <a:gd name="connsiteY95" fmla="*/ 2730 h 9883"/>
              <a:gd name="connsiteX96" fmla="*/ 1874 w 10000"/>
              <a:gd name="connsiteY96" fmla="*/ 2671 h 9883"/>
              <a:gd name="connsiteX97" fmla="*/ 1992 w 10000"/>
              <a:gd name="connsiteY97" fmla="*/ 2631 h 9883"/>
              <a:gd name="connsiteX98" fmla="*/ 2110 w 10000"/>
              <a:gd name="connsiteY98" fmla="*/ 2602 h 9883"/>
              <a:gd name="connsiteX99" fmla="*/ 2234 w 10000"/>
              <a:gd name="connsiteY99" fmla="*/ 2585 h 9883"/>
              <a:gd name="connsiteX100" fmla="*/ 2359 w 10000"/>
              <a:gd name="connsiteY100" fmla="*/ 2580 h 9883"/>
              <a:gd name="connsiteX101" fmla="*/ 2485 w 10000"/>
              <a:gd name="connsiteY101" fmla="*/ 2586 h 9883"/>
              <a:gd name="connsiteX102" fmla="*/ 2607 w 10000"/>
              <a:gd name="connsiteY102" fmla="*/ 2604 h 9883"/>
              <a:gd name="connsiteX103" fmla="*/ 2727 w 10000"/>
              <a:gd name="connsiteY103" fmla="*/ 2631 h 9883"/>
              <a:gd name="connsiteX104" fmla="*/ 2844 w 10000"/>
              <a:gd name="connsiteY104" fmla="*/ 2665 h 9883"/>
              <a:gd name="connsiteX105" fmla="*/ 2957 w 10000"/>
              <a:gd name="connsiteY105" fmla="*/ 2708 h 9883"/>
              <a:gd name="connsiteX106" fmla="*/ 3061 w 10000"/>
              <a:gd name="connsiteY106" fmla="*/ 2760 h 9883"/>
              <a:gd name="connsiteX107" fmla="*/ 3113 w 10000"/>
              <a:gd name="connsiteY107" fmla="*/ 2788 h 9883"/>
              <a:gd name="connsiteX108" fmla="*/ 3168 w 10000"/>
              <a:gd name="connsiteY108" fmla="*/ 2822 h 9883"/>
              <a:gd name="connsiteX109" fmla="*/ 3282 w 10000"/>
              <a:gd name="connsiteY109" fmla="*/ 2899 h 9883"/>
              <a:gd name="connsiteX110" fmla="*/ 3389 w 10000"/>
              <a:gd name="connsiteY110" fmla="*/ 2984 h 9883"/>
              <a:gd name="connsiteX111" fmla="*/ 3495 w 10000"/>
              <a:gd name="connsiteY111" fmla="*/ 3075 h 9883"/>
              <a:gd name="connsiteX112" fmla="*/ 3648 w 10000"/>
              <a:gd name="connsiteY112" fmla="*/ 3229 h 9883"/>
              <a:gd name="connsiteX113" fmla="*/ 3842 w 10000"/>
              <a:gd name="connsiteY113" fmla="*/ 3457 h 9883"/>
              <a:gd name="connsiteX114" fmla="*/ 4016 w 10000"/>
              <a:gd name="connsiteY114" fmla="*/ 3709 h 9883"/>
              <a:gd name="connsiteX115" fmla="*/ 4176 w 10000"/>
              <a:gd name="connsiteY115" fmla="*/ 3982 h 9883"/>
              <a:gd name="connsiteX116" fmla="*/ 4321 w 10000"/>
              <a:gd name="connsiteY116" fmla="*/ 4271 h 9883"/>
              <a:gd name="connsiteX117" fmla="*/ 4442 w 10000"/>
              <a:gd name="connsiteY117" fmla="*/ 4572 h 9883"/>
              <a:gd name="connsiteX118" fmla="*/ 4494 w 10000"/>
              <a:gd name="connsiteY118" fmla="*/ 4730 h 9883"/>
              <a:gd name="connsiteX119" fmla="*/ 4534 w 10000"/>
              <a:gd name="connsiteY119" fmla="*/ 4845 h 9883"/>
              <a:gd name="connsiteX120" fmla="*/ 4599 w 10000"/>
              <a:gd name="connsiteY120" fmla="*/ 5084 h 9883"/>
              <a:gd name="connsiteX121" fmla="*/ 4653 w 10000"/>
              <a:gd name="connsiteY121" fmla="*/ 5324 h 9883"/>
              <a:gd name="connsiteX122" fmla="*/ 4697 w 10000"/>
              <a:gd name="connsiteY122" fmla="*/ 5567 h 9883"/>
              <a:gd name="connsiteX123" fmla="*/ 4756 w 10000"/>
              <a:gd name="connsiteY123" fmla="*/ 5937 h 9883"/>
              <a:gd name="connsiteX124" fmla="*/ 4829 w 10000"/>
              <a:gd name="connsiteY124" fmla="*/ 6429 h 9883"/>
              <a:gd name="connsiteX125" fmla="*/ 4888 w 10000"/>
              <a:gd name="connsiteY125" fmla="*/ 6794 h 9883"/>
              <a:gd name="connsiteX126" fmla="*/ 4933 w 10000"/>
              <a:gd name="connsiteY126" fmla="*/ 7035 h 9883"/>
              <a:gd name="connsiteX127" fmla="*/ 4988 w 10000"/>
              <a:gd name="connsiteY127" fmla="*/ 7269 h 9883"/>
              <a:gd name="connsiteX128" fmla="*/ 5052 w 10000"/>
              <a:gd name="connsiteY128" fmla="*/ 7501 h 9883"/>
              <a:gd name="connsiteX129" fmla="*/ 5128 w 10000"/>
              <a:gd name="connsiteY129" fmla="*/ 7727 h 9883"/>
              <a:gd name="connsiteX130" fmla="*/ 5218 w 10000"/>
              <a:gd name="connsiteY130" fmla="*/ 7942 h 9883"/>
              <a:gd name="connsiteX131" fmla="*/ 5328 w 10000"/>
              <a:gd name="connsiteY131" fmla="*/ 8152 h 9883"/>
              <a:gd name="connsiteX132" fmla="*/ 5455 w 10000"/>
              <a:gd name="connsiteY132" fmla="*/ 8351 h 9883"/>
              <a:gd name="connsiteX133" fmla="*/ 5527 w 10000"/>
              <a:gd name="connsiteY133" fmla="*/ 8447 h 9883"/>
              <a:gd name="connsiteX134" fmla="*/ 5558 w 10000"/>
              <a:gd name="connsiteY134" fmla="*/ 8487 h 9883"/>
              <a:gd name="connsiteX135" fmla="*/ 5626 w 10000"/>
              <a:gd name="connsiteY135" fmla="*/ 8558 h 9883"/>
              <a:gd name="connsiteX136" fmla="*/ 5693 w 10000"/>
              <a:gd name="connsiteY136" fmla="*/ 8620 h 9883"/>
              <a:gd name="connsiteX137" fmla="*/ 5762 w 10000"/>
              <a:gd name="connsiteY137" fmla="*/ 8674 h 9883"/>
              <a:gd name="connsiteX138" fmla="*/ 5830 w 10000"/>
              <a:gd name="connsiteY138" fmla="*/ 8715 h 9883"/>
              <a:gd name="connsiteX139" fmla="*/ 5901 w 10000"/>
              <a:gd name="connsiteY139" fmla="*/ 8745 h 9883"/>
              <a:gd name="connsiteX140" fmla="*/ 5971 w 10000"/>
              <a:gd name="connsiteY140" fmla="*/ 8768 h 9883"/>
              <a:gd name="connsiteX141" fmla="*/ 6043 w 10000"/>
              <a:gd name="connsiteY141" fmla="*/ 8781 h 9883"/>
              <a:gd name="connsiteX142" fmla="*/ 6114 w 10000"/>
              <a:gd name="connsiteY142" fmla="*/ 8781 h 9883"/>
              <a:gd name="connsiteX143" fmla="*/ 6185 w 10000"/>
              <a:gd name="connsiteY143" fmla="*/ 8772 h 9883"/>
              <a:gd name="connsiteX144" fmla="*/ 6256 w 10000"/>
              <a:gd name="connsiteY144" fmla="*/ 8751 h 9883"/>
              <a:gd name="connsiteX145" fmla="*/ 6326 w 10000"/>
              <a:gd name="connsiteY145" fmla="*/ 8723 h 9883"/>
              <a:gd name="connsiteX146" fmla="*/ 6397 w 10000"/>
              <a:gd name="connsiteY146" fmla="*/ 8686 h 9883"/>
              <a:gd name="connsiteX147" fmla="*/ 6466 w 10000"/>
              <a:gd name="connsiteY147" fmla="*/ 8634 h 9883"/>
              <a:gd name="connsiteX148" fmla="*/ 6535 w 10000"/>
              <a:gd name="connsiteY148" fmla="*/ 8575 h 9883"/>
              <a:gd name="connsiteX149" fmla="*/ 6603 w 10000"/>
              <a:gd name="connsiteY149" fmla="*/ 8505 h 9883"/>
              <a:gd name="connsiteX150" fmla="*/ 6637 w 10000"/>
              <a:gd name="connsiteY150" fmla="*/ 8466 h 9883"/>
              <a:gd name="connsiteX151" fmla="*/ 6667 w 10000"/>
              <a:gd name="connsiteY151" fmla="*/ 8430 h 9883"/>
              <a:gd name="connsiteX152" fmla="*/ 6721 w 10000"/>
              <a:gd name="connsiteY152" fmla="*/ 8354 h 9883"/>
              <a:gd name="connsiteX153" fmla="*/ 6766 w 10000"/>
              <a:gd name="connsiteY153" fmla="*/ 8272 h 9883"/>
              <a:gd name="connsiteX154" fmla="*/ 6805 w 10000"/>
              <a:gd name="connsiteY154" fmla="*/ 8188 h 9883"/>
              <a:gd name="connsiteX155" fmla="*/ 6853 w 10000"/>
              <a:gd name="connsiteY155" fmla="*/ 8057 h 9883"/>
              <a:gd name="connsiteX156" fmla="*/ 6901 w 10000"/>
              <a:gd name="connsiteY156" fmla="*/ 7872 h 9883"/>
              <a:gd name="connsiteX157" fmla="*/ 6931 w 10000"/>
              <a:gd name="connsiteY157" fmla="*/ 7680 h 9883"/>
              <a:gd name="connsiteX158" fmla="*/ 6950 w 10000"/>
              <a:gd name="connsiteY158" fmla="*/ 7480 h 9883"/>
              <a:gd name="connsiteX159" fmla="*/ 6966 w 10000"/>
              <a:gd name="connsiteY159" fmla="*/ 7176 h 9883"/>
              <a:gd name="connsiteX160" fmla="*/ 6974 w 10000"/>
              <a:gd name="connsiteY160" fmla="*/ 6973 h 9883"/>
              <a:gd name="connsiteX161" fmla="*/ 6987 w 10000"/>
              <a:gd name="connsiteY161" fmla="*/ 6699 h 9883"/>
              <a:gd name="connsiteX162" fmla="*/ 7001 w 10000"/>
              <a:gd name="connsiteY162" fmla="*/ 6148 h 9883"/>
              <a:gd name="connsiteX163" fmla="*/ 7001 w 10000"/>
              <a:gd name="connsiteY163" fmla="*/ 5595 h 9883"/>
              <a:gd name="connsiteX164" fmla="*/ 6990 w 10000"/>
              <a:gd name="connsiteY164" fmla="*/ 5045 h 9883"/>
              <a:gd name="connsiteX165" fmla="*/ 6981 w 10000"/>
              <a:gd name="connsiteY165" fmla="*/ 4770 h 9883"/>
              <a:gd name="connsiteX166" fmla="*/ 6978 w 10000"/>
              <a:gd name="connsiteY166" fmla="*/ 4706 h 9883"/>
              <a:gd name="connsiteX167" fmla="*/ 6965 w 10000"/>
              <a:gd name="connsiteY167" fmla="*/ 4572 h 9883"/>
              <a:gd name="connsiteX168" fmla="*/ 6946 w 10000"/>
              <a:gd name="connsiteY168" fmla="*/ 4444 h 9883"/>
              <a:gd name="connsiteX169" fmla="*/ 6916 w 10000"/>
              <a:gd name="connsiteY169" fmla="*/ 4320 h 9883"/>
              <a:gd name="connsiteX170" fmla="*/ 6885 w 10000"/>
              <a:gd name="connsiteY170" fmla="*/ 4199 h 9883"/>
              <a:gd name="connsiteX171" fmla="*/ 6844 w 10000"/>
              <a:gd name="connsiteY171" fmla="*/ 4083 h 9883"/>
              <a:gd name="connsiteX172" fmla="*/ 6796 w 10000"/>
              <a:gd name="connsiteY172" fmla="*/ 3970 h 9883"/>
              <a:gd name="connsiteX173" fmla="*/ 6744 w 10000"/>
              <a:gd name="connsiteY173" fmla="*/ 3865 h 9883"/>
              <a:gd name="connsiteX174" fmla="*/ 6684 w 10000"/>
              <a:gd name="connsiteY174" fmla="*/ 3768 h 9883"/>
              <a:gd name="connsiteX175" fmla="*/ 6619 w 10000"/>
              <a:gd name="connsiteY175" fmla="*/ 3680 h 9883"/>
              <a:gd name="connsiteX176" fmla="*/ 6547 w 10000"/>
              <a:gd name="connsiteY176" fmla="*/ 3600 h 9883"/>
              <a:gd name="connsiteX177" fmla="*/ 6470 w 10000"/>
              <a:gd name="connsiteY177" fmla="*/ 3528 h 9883"/>
              <a:gd name="connsiteX178" fmla="*/ 6390 w 10000"/>
              <a:gd name="connsiteY178" fmla="*/ 3469 h 9883"/>
              <a:gd name="connsiteX179" fmla="*/ 6304 w 10000"/>
              <a:gd name="connsiteY179" fmla="*/ 3417 h 9883"/>
              <a:gd name="connsiteX180" fmla="*/ 6212 w 10000"/>
              <a:gd name="connsiteY180" fmla="*/ 3381 h 9883"/>
              <a:gd name="connsiteX181" fmla="*/ 6115 w 10000"/>
              <a:gd name="connsiteY181" fmla="*/ 3358 h 9883"/>
              <a:gd name="connsiteX182" fmla="*/ 6064 w 10000"/>
              <a:gd name="connsiteY182" fmla="*/ 3353 h 9883"/>
              <a:gd name="connsiteX183" fmla="*/ 6039 w 10000"/>
              <a:gd name="connsiteY183" fmla="*/ 3352 h 9883"/>
              <a:gd name="connsiteX184" fmla="*/ 5986 w 10000"/>
              <a:gd name="connsiteY184" fmla="*/ 3357 h 9883"/>
              <a:gd name="connsiteX185" fmla="*/ 5934 w 10000"/>
              <a:gd name="connsiteY185" fmla="*/ 3371 h 9883"/>
              <a:gd name="connsiteX186" fmla="*/ 5884 w 10000"/>
              <a:gd name="connsiteY186" fmla="*/ 3397 h 9883"/>
              <a:gd name="connsiteX187" fmla="*/ 5837 w 10000"/>
              <a:gd name="connsiteY187" fmla="*/ 3433 h 9883"/>
              <a:gd name="connsiteX188" fmla="*/ 5796 w 10000"/>
              <a:gd name="connsiteY188" fmla="*/ 3478 h 9883"/>
              <a:gd name="connsiteX189" fmla="*/ 5763 w 10000"/>
              <a:gd name="connsiteY189" fmla="*/ 3531 h 9883"/>
              <a:gd name="connsiteX190" fmla="*/ 5738 w 10000"/>
              <a:gd name="connsiteY190" fmla="*/ 3592 h 9883"/>
              <a:gd name="connsiteX191" fmla="*/ 5729 w 10000"/>
              <a:gd name="connsiteY191" fmla="*/ 3625 h 9883"/>
              <a:gd name="connsiteX192" fmla="*/ 5725 w 10000"/>
              <a:gd name="connsiteY192" fmla="*/ 3653 h 9883"/>
              <a:gd name="connsiteX193" fmla="*/ 5719 w 10000"/>
              <a:gd name="connsiteY193" fmla="*/ 3706 h 9883"/>
              <a:gd name="connsiteX194" fmla="*/ 5724 w 10000"/>
              <a:gd name="connsiteY194" fmla="*/ 3788 h 9883"/>
              <a:gd name="connsiteX195" fmla="*/ 5745 w 10000"/>
              <a:gd name="connsiteY195" fmla="*/ 3896 h 9883"/>
              <a:gd name="connsiteX196" fmla="*/ 5786 w 10000"/>
              <a:gd name="connsiteY196" fmla="*/ 3991 h 9883"/>
              <a:gd name="connsiteX197" fmla="*/ 5811 w 10000"/>
              <a:gd name="connsiteY197" fmla="*/ 4034 h 9883"/>
              <a:gd name="connsiteX198" fmla="*/ 5860 w 10000"/>
              <a:gd name="connsiteY198" fmla="*/ 4107 h 9883"/>
              <a:gd name="connsiteX199" fmla="*/ 5960 w 10000"/>
              <a:gd name="connsiteY199" fmla="*/ 4229 h 9883"/>
              <a:gd name="connsiteX200" fmla="*/ 6061 w 10000"/>
              <a:gd name="connsiteY200" fmla="*/ 4329 h 9883"/>
              <a:gd name="connsiteX201" fmla="*/ 6167 w 10000"/>
              <a:gd name="connsiteY201" fmla="*/ 4408 h 9883"/>
              <a:gd name="connsiteX202" fmla="*/ 6272 w 10000"/>
              <a:gd name="connsiteY202" fmla="*/ 4460 h 9883"/>
              <a:gd name="connsiteX203" fmla="*/ 6380 w 10000"/>
              <a:gd name="connsiteY203" fmla="*/ 4494 h 9883"/>
              <a:gd name="connsiteX204" fmla="*/ 6488 w 10000"/>
              <a:gd name="connsiteY204" fmla="*/ 4507 h 9883"/>
              <a:gd name="connsiteX205" fmla="*/ 6596 w 10000"/>
              <a:gd name="connsiteY205" fmla="*/ 4497 h 9883"/>
              <a:gd name="connsiteX206" fmla="*/ 6703 w 10000"/>
              <a:gd name="connsiteY206" fmla="*/ 4472 h 9883"/>
              <a:gd name="connsiteX207" fmla="*/ 6810 w 10000"/>
              <a:gd name="connsiteY207" fmla="*/ 4426 h 9883"/>
              <a:gd name="connsiteX208" fmla="*/ 6915 w 10000"/>
              <a:gd name="connsiteY208" fmla="*/ 4369 h 9883"/>
              <a:gd name="connsiteX209" fmla="*/ 7018 w 10000"/>
              <a:gd name="connsiteY209" fmla="*/ 4291 h 9883"/>
              <a:gd name="connsiteX210" fmla="*/ 7116 w 10000"/>
              <a:gd name="connsiteY210" fmla="*/ 4200 h 9883"/>
              <a:gd name="connsiteX211" fmla="*/ 7213 w 10000"/>
              <a:gd name="connsiteY211" fmla="*/ 4096 h 9883"/>
              <a:gd name="connsiteX212" fmla="*/ 7306 w 10000"/>
              <a:gd name="connsiteY212" fmla="*/ 3980 h 9883"/>
              <a:gd name="connsiteX213" fmla="*/ 7391 w 10000"/>
              <a:gd name="connsiteY213" fmla="*/ 3850 h 9883"/>
              <a:gd name="connsiteX214" fmla="*/ 7433 w 10000"/>
              <a:gd name="connsiteY214" fmla="*/ 3782 h 9883"/>
              <a:gd name="connsiteX215" fmla="*/ 7506 w 10000"/>
              <a:gd name="connsiteY215" fmla="*/ 3654 h 9883"/>
              <a:gd name="connsiteX216" fmla="*/ 7640 w 10000"/>
              <a:gd name="connsiteY216" fmla="*/ 3384 h 9883"/>
              <a:gd name="connsiteX217" fmla="*/ 7754 w 10000"/>
              <a:gd name="connsiteY217" fmla="*/ 3095 h 9883"/>
              <a:gd name="connsiteX218" fmla="*/ 7825 w 10000"/>
              <a:gd name="connsiteY218" fmla="*/ 2870 h 9883"/>
              <a:gd name="connsiteX219" fmla="*/ 7868 w 10000"/>
              <a:gd name="connsiteY219" fmla="*/ 2717 h 9883"/>
              <a:gd name="connsiteX220" fmla="*/ 7900 w 10000"/>
              <a:gd name="connsiteY220" fmla="*/ 2561 h 9883"/>
              <a:gd name="connsiteX221" fmla="*/ 7931 w 10000"/>
              <a:gd name="connsiteY221" fmla="*/ 2400 h 9883"/>
              <a:gd name="connsiteX222" fmla="*/ 7952 w 10000"/>
              <a:gd name="connsiteY222" fmla="*/ 2242 h 9883"/>
              <a:gd name="connsiteX223" fmla="*/ 7965 w 10000"/>
              <a:gd name="connsiteY223" fmla="*/ 2080 h 9883"/>
              <a:gd name="connsiteX224" fmla="*/ 7973 w 10000"/>
              <a:gd name="connsiteY224" fmla="*/ 1918 h 9883"/>
              <a:gd name="connsiteX225" fmla="*/ 7971 w 10000"/>
              <a:gd name="connsiteY225" fmla="*/ 1755 h 9883"/>
              <a:gd name="connsiteX226" fmla="*/ 7963 w 10000"/>
              <a:gd name="connsiteY226" fmla="*/ 1591 h 9883"/>
              <a:gd name="connsiteX227" fmla="*/ 7949 w 10000"/>
              <a:gd name="connsiteY227" fmla="*/ 1429 h 9883"/>
              <a:gd name="connsiteX228" fmla="*/ 7937 w 10000"/>
              <a:gd name="connsiteY228" fmla="*/ 1348 h 9883"/>
              <a:gd name="connsiteX229" fmla="*/ 7916 w 10000"/>
              <a:gd name="connsiteY229" fmla="*/ 1237 h 9883"/>
              <a:gd name="connsiteX230" fmla="*/ 7892 w 10000"/>
              <a:gd name="connsiteY230" fmla="*/ 1055 h 9883"/>
              <a:gd name="connsiteX231" fmla="*/ 7883 w 10000"/>
              <a:gd name="connsiteY231" fmla="*/ 930 h 9883"/>
              <a:gd name="connsiteX232" fmla="*/ 7885 w 10000"/>
              <a:gd name="connsiteY232" fmla="*/ 811 h 9883"/>
              <a:gd name="connsiteX233" fmla="*/ 7903 w 10000"/>
              <a:gd name="connsiteY233" fmla="*/ 698 h 9883"/>
              <a:gd name="connsiteX234" fmla="*/ 7934 w 10000"/>
              <a:gd name="connsiteY234" fmla="*/ 623 h 9883"/>
              <a:gd name="connsiteX235" fmla="*/ 7958 w 10000"/>
              <a:gd name="connsiteY235" fmla="*/ 576 h 9883"/>
              <a:gd name="connsiteX236" fmla="*/ 7992 w 10000"/>
              <a:gd name="connsiteY236" fmla="*/ 536 h 9883"/>
              <a:gd name="connsiteX237" fmla="*/ 8030 w 10000"/>
              <a:gd name="connsiteY237" fmla="*/ 500 h 9883"/>
              <a:gd name="connsiteX238" fmla="*/ 8050 w 10000"/>
              <a:gd name="connsiteY238" fmla="*/ 486 h 9883"/>
              <a:gd name="connsiteX239" fmla="*/ 8088 w 10000"/>
              <a:gd name="connsiteY239" fmla="*/ 466 h 9883"/>
              <a:gd name="connsiteX240" fmla="*/ 8159 w 10000"/>
              <a:gd name="connsiteY240" fmla="*/ 452 h 9883"/>
              <a:gd name="connsiteX241" fmla="*/ 8229 w 10000"/>
              <a:gd name="connsiteY241" fmla="*/ 461 h 9883"/>
              <a:gd name="connsiteX242" fmla="*/ 8301 w 10000"/>
              <a:gd name="connsiteY242" fmla="*/ 493 h 9883"/>
              <a:gd name="connsiteX243" fmla="*/ 8370 w 10000"/>
              <a:gd name="connsiteY243" fmla="*/ 542 h 9883"/>
              <a:gd name="connsiteX244" fmla="*/ 8433 w 10000"/>
              <a:gd name="connsiteY244" fmla="*/ 604 h 9883"/>
              <a:gd name="connsiteX245" fmla="*/ 8490 w 10000"/>
              <a:gd name="connsiteY245" fmla="*/ 676 h 9883"/>
              <a:gd name="connsiteX246" fmla="*/ 8538 w 10000"/>
              <a:gd name="connsiteY246" fmla="*/ 748 h 9883"/>
              <a:gd name="connsiteX247" fmla="*/ 8559 w 10000"/>
              <a:gd name="connsiteY247" fmla="*/ 785 h 9883"/>
              <a:gd name="connsiteX248" fmla="*/ 8645 w 10000"/>
              <a:gd name="connsiteY248" fmla="*/ 963 h 9883"/>
              <a:gd name="connsiteX249" fmla="*/ 8792 w 10000"/>
              <a:gd name="connsiteY249" fmla="*/ 1255 h 9883"/>
              <a:gd name="connsiteX250" fmla="*/ 8868 w 10000"/>
              <a:gd name="connsiteY250" fmla="*/ 1384 h 9883"/>
              <a:gd name="connsiteX251" fmla="*/ 8925 w 10000"/>
              <a:gd name="connsiteY251" fmla="*/ 1460 h 9883"/>
              <a:gd name="connsiteX252" fmla="*/ 8982 w 10000"/>
              <a:gd name="connsiteY252" fmla="*/ 1527 h 9883"/>
              <a:gd name="connsiteX253" fmla="*/ 9039 w 10000"/>
              <a:gd name="connsiteY253" fmla="*/ 1576 h 9883"/>
              <a:gd name="connsiteX254" fmla="*/ 9103 w 10000"/>
              <a:gd name="connsiteY254" fmla="*/ 1608 h 9883"/>
              <a:gd name="connsiteX255" fmla="*/ 9168 w 10000"/>
              <a:gd name="connsiteY255" fmla="*/ 1622 h 9883"/>
              <a:gd name="connsiteX256" fmla="*/ 9236 w 10000"/>
              <a:gd name="connsiteY256" fmla="*/ 1613 h 9883"/>
              <a:gd name="connsiteX257" fmla="*/ 9308 w 10000"/>
              <a:gd name="connsiteY257" fmla="*/ 1581 h 9883"/>
              <a:gd name="connsiteX258" fmla="*/ 9384 w 10000"/>
              <a:gd name="connsiteY258" fmla="*/ 1519 h 9883"/>
              <a:gd name="connsiteX259" fmla="*/ 9463 w 10000"/>
              <a:gd name="connsiteY259" fmla="*/ 1427 h 9883"/>
              <a:gd name="connsiteX260" fmla="*/ 9504 w 10000"/>
              <a:gd name="connsiteY260" fmla="*/ 1368 h 9883"/>
              <a:gd name="connsiteX261" fmla="*/ 9544 w 10000"/>
              <a:gd name="connsiteY261" fmla="*/ 1302 h 9883"/>
              <a:gd name="connsiteX262" fmla="*/ 9614 w 10000"/>
              <a:gd name="connsiteY262" fmla="*/ 1161 h 9883"/>
              <a:gd name="connsiteX263" fmla="*/ 9672 w 10000"/>
              <a:gd name="connsiteY263" fmla="*/ 1005 h 9883"/>
              <a:gd name="connsiteX264" fmla="*/ 9722 w 10000"/>
              <a:gd name="connsiteY264" fmla="*/ 845 h 9883"/>
              <a:gd name="connsiteX265" fmla="*/ 9743 w 10000"/>
              <a:gd name="connsiteY265" fmla="*/ 764 h 9883"/>
              <a:gd name="connsiteX266" fmla="*/ 9795 w 10000"/>
              <a:gd name="connsiteY266" fmla="*/ 570 h 9883"/>
              <a:gd name="connsiteX267" fmla="*/ 9884 w 10000"/>
              <a:gd name="connsiteY267" fmla="*/ 272 h 9883"/>
              <a:gd name="connsiteX268" fmla="*/ 9955 w 10000"/>
              <a:gd name="connsiteY268" fmla="*/ 86 h 9883"/>
              <a:gd name="connsiteX269" fmla="*/ 10000 w 10000"/>
              <a:gd name="connsiteY269" fmla="*/ 0 h 9883"/>
              <a:gd name="connsiteX0" fmla="*/ 317 w 10000"/>
              <a:gd name="connsiteY0" fmla="*/ 9868 h 9868"/>
              <a:gd name="connsiteX1" fmla="*/ 449 w 10000"/>
              <a:gd name="connsiteY1" fmla="*/ 9722 h 9868"/>
              <a:gd name="connsiteX2" fmla="*/ 569 w 10000"/>
              <a:gd name="connsiteY2" fmla="*/ 9560 h 9868"/>
              <a:gd name="connsiteX3" fmla="*/ 675 w 10000"/>
              <a:gd name="connsiteY3" fmla="*/ 9388 h 9868"/>
              <a:gd name="connsiteX4" fmla="*/ 769 w 10000"/>
              <a:gd name="connsiteY4" fmla="*/ 9197 h 9868"/>
              <a:gd name="connsiteX5" fmla="*/ 846 w 10000"/>
              <a:gd name="connsiteY5" fmla="*/ 8996 h 9868"/>
              <a:gd name="connsiteX6" fmla="*/ 905 w 10000"/>
              <a:gd name="connsiteY6" fmla="*/ 8778 h 9868"/>
              <a:gd name="connsiteX7" fmla="*/ 926 w 10000"/>
              <a:gd name="connsiteY7" fmla="*/ 8663 h 9868"/>
              <a:gd name="connsiteX8" fmla="*/ 942 w 10000"/>
              <a:gd name="connsiteY8" fmla="*/ 8570 h 9868"/>
              <a:gd name="connsiteX9" fmla="*/ 958 w 10000"/>
              <a:gd name="connsiteY9" fmla="*/ 8381 h 9868"/>
              <a:gd name="connsiteX10" fmla="*/ 961 w 10000"/>
              <a:gd name="connsiteY10" fmla="*/ 8197 h 9868"/>
              <a:gd name="connsiteX11" fmla="*/ 944 w 10000"/>
              <a:gd name="connsiteY11" fmla="*/ 8010 h 9868"/>
              <a:gd name="connsiteX12" fmla="*/ 912 w 10000"/>
              <a:gd name="connsiteY12" fmla="*/ 7830 h 9868"/>
              <a:gd name="connsiteX13" fmla="*/ 861 w 10000"/>
              <a:gd name="connsiteY13" fmla="*/ 7656 h 9868"/>
              <a:gd name="connsiteX14" fmla="*/ 795 w 10000"/>
              <a:gd name="connsiteY14" fmla="*/ 7496 h 9868"/>
              <a:gd name="connsiteX15" fmla="*/ 709 w 10000"/>
              <a:gd name="connsiteY15" fmla="*/ 7343 h 9868"/>
              <a:gd name="connsiteX16" fmla="*/ 657 w 10000"/>
              <a:gd name="connsiteY16" fmla="*/ 7272 h 9868"/>
              <a:gd name="connsiteX17" fmla="*/ 625 w 10000"/>
              <a:gd name="connsiteY17" fmla="*/ 7232 h 9868"/>
              <a:gd name="connsiteX18" fmla="*/ 557 w 10000"/>
              <a:gd name="connsiteY18" fmla="*/ 7167 h 9868"/>
              <a:gd name="connsiteX19" fmla="*/ 492 w 10000"/>
              <a:gd name="connsiteY19" fmla="*/ 7120 h 9868"/>
              <a:gd name="connsiteX20" fmla="*/ 427 w 10000"/>
              <a:gd name="connsiteY20" fmla="*/ 7091 h 9868"/>
              <a:gd name="connsiteX21" fmla="*/ 365 w 10000"/>
              <a:gd name="connsiteY21" fmla="*/ 7080 h 9868"/>
              <a:gd name="connsiteX22" fmla="*/ 304 w 10000"/>
              <a:gd name="connsiteY22" fmla="*/ 7085 h 9868"/>
              <a:gd name="connsiteX23" fmla="*/ 245 w 10000"/>
              <a:gd name="connsiteY23" fmla="*/ 7105 h 9868"/>
              <a:gd name="connsiteX24" fmla="*/ 191 w 10000"/>
              <a:gd name="connsiteY24" fmla="*/ 7139 h 9868"/>
              <a:gd name="connsiteX25" fmla="*/ 144 w 10000"/>
              <a:gd name="connsiteY25" fmla="*/ 7185 h 9868"/>
              <a:gd name="connsiteX26" fmla="*/ 101 w 10000"/>
              <a:gd name="connsiteY26" fmla="*/ 7247 h 9868"/>
              <a:gd name="connsiteX27" fmla="*/ 66 w 10000"/>
              <a:gd name="connsiteY27" fmla="*/ 7320 h 9868"/>
              <a:gd name="connsiteX28" fmla="*/ 35 w 10000"/>
              <a:gd name="connsiteY28" fmla="*/ 7402 h 9868"/>
              <a:gd name="connsiteX29" fmla="*/ 16 w 10000"/>
              <a:gd name="connsiteY29" fmla="*/ 7496 h 9868"/>
              <a:gd name="connsiteX30" fmla="*/ 3 w 10000"/>
              <a:gd name="connsiteY30" fmla="*/ 7593 h 9868"/>
              <a:gd name="connsiteX31" fmla="*/ 0 w 10000"/>
              <a:gd name="connsiteY31" fmla="*/ 7701 h 9868"/>
              <a:gd name="connsiteX32" fmla="*/ 7 w 10000"/>
              <a:gd name="connsiteY32" fmla="*/ 7813 h 9868"/>
              <a:gd name="connsiteX33" fmla="*/ 14 w 10000"/>
              <a:gd name="connsiteY33" fmla="*/ 7871 h 9868"/>
              <a:gd name="connsiteX34" fmla="*/ 29 w 10000"/>
              <a:gd name="connsiteY34" fmla="*/ 7971 h 9868"/>
              <a:gd name="connsiteX35" fmla="*/ 76 w 10000"/>
              <a:gd name="connsiteY35" fmla="*/ 8160 h 9868"/>
              <a:gd name="connsiteX36" fmla="*/ 138 w 10000"/>
              <a:gd name="connsiteY36" fmla="*/ 8344 h 9868"/>
              <a:gd name="connsiteX37" fmla="*/ 214 w 10000"/>
              <a:gd name="connsiteY37" fmla="*/ 8520 h 9868"/>
              <a:gd name="connsiteX38" fmla="*/ 304 w 10000"/>
              <a:gd name="connsiteY38" fmla="*/ 8684 h 9868"/>
              <a:gd name="connsiteX39" fmla="*/ 401 w 10000"/>
              <a:gd name="connsiteY39" fmla="*/ 8838 h 9868"/>
              <a:gd name="connsiteX40" fmla="*/ 510 w 10000"/>
              <a:gd name="connsiteY40" fmla="*/ 8984 h 9868"/>
              <a:gd name="connsiteX41" fmla="*/ 630 w 10000"/>
              <a:gd name="connsiteY41" fmla="*/ 9119 h 9868"/>
              <a:gd name="connsiteX42" fmla="*/ 754 w 10000"/>
              <a:gd name="connsiteY42" fmla="*/ 9243 h 9868"/>
              <a:gd name="connsiteX43" fmla="*/ 886 w 10000"/>
              <a:gd name="connsiteY43" fmla="*/ 9351 h 9868"/>
              <a:gd name="connsiteX44" fmla="*/ 1019 w 10000"/>
              <a:gd name="connsiteY44" fmla="*/ 9447 h 9868"/>
              <a:gd name="connsiteX45" fmla="*/ 1157 w 10000"/>
              <a:gd name="connsiteY45" fmla="*/ 9531 h 9868"/>
              <a:gd name="connsiteX46" fmla="*/ 1294 w 10000"/>
              <a:gd name="connsiteY46" fmla="*/ 9600 h 9868"/>
              <a:gd name="connsiteX47" fmla="*/ 1434 w 10000"/>
              <a:gd name="connsiteY47" fmla="*/ 9653 h 9868"/>
              <a:gd name="connsiteX48" fmla="*/ 1571 w 10000"/>
              <a:gd name="connsiteY48" fmla="*/ 9688 h 9868"/>
              <a:gd name="connsiteX49" fmla="*/ 1705 w 10000"/>
              <a:gd name="connsiteY49" fmla="*/ 9711 h 9868"/>
              <a:gd name="connsiteX50" fmla="*/ 1769 w 10000"/>
              <a:gd name="connsiteY50" fmla="*/ 9712 h 9868"/>
              <a:gd name="connsiteX51" fmla="*/ 1844 w 10000"/>
              <a:gd name="connsiteY51" fmla="*/ 9711 h 9868"/>
              <a:gd name="connsiteX52" fmla="*/ 1992 w 10000"/>
              <a:gd name="connsiteY52" fmla="*/ 9687 h 9868"/>
              <a:gd name="connsiteX53" fmla="*/ 2129 w 10000"/>
              <a:gd name="connsiteY53" fmla="*/ 9637 h 9868"/>
              <a:gd name="connsiteX54" fmla="*/ 2263 w 10000"/>
              <a:gd name="connsiteY54" fmla="*/ 9560 h 9868"/>
              <a:gd name="connsiteX55" fmla="*/ 2382 w 10000"/>
              <a:gd name="connsiteY55" fmla="*/ 9460 h 9868"/>
              <a:gd name="connsiteX56" fmla="*/ 2491 w 10000"/>
              <a:gd name="connsiteY56" fmla="*/ 9329 h 9868"/>
              <a:gd name="connsiteX57" fmla="*/ 2561 w 10000"/>
              <a:gd name="connsiteY57" fmla="*/ 9218 h 9868"/>
              <a:gd name="connsiteX58" fmla="*/ 2602 w 10000"/>
              <a:gd name="connsiteY58" fmla="*/ 9134 h 9868"/>
              <a:gd name="connsiteX59" fmla="*/ 2639 w 10000"/>
              <a:gd name="connsiteY59" fmla="*/ 9044 h 9868"/>
              <a:gd name="connsiteX60" fmla="*/ 2674 w 10000"/>
              <a:gd name="connsiteY60" fmla="*/ 8948 h 9868"/>
              <a:gd name="connsiteX61" fmla="*/ 2687 w 10000"/>
              <a:gd name="connsiteY61" fmla="*/ 8896 h 9868"/>
              <a:gd name="connsiteX62" fmla="*/ 2706 w 10000"/>
              <a:gd name="connsiteY62" fmla="*/ 8815 h 9868"/>
              <a:gd name="connsiteX63" fmla="*/ 2736 w 10000"/>
              <a:gd name="connsiteY63" fmla="*/ 8654 h 9868"/>
              <a:gd name="connsiteX64" fmla="*/ 2750 w 10000"/>
              <a:gd name="connsiteY64" fmla="*/ 8505 h 9868"/>
              <a:gd name="connsiteX65" fmla="*/ 2754 w 10000"/>
              <a:gd name="connsiteY65" fmla="*/ 8358 h 9868"/>
              <a:gd name="connsiteX66" fmla="*/ 2746 w 10000"/>
              <a:gd name="connsiteY66" fmla="*/ 8219 h 9868"/>
              <a:gd name="connsiteX67" fmla="*/ 2727 w 10000"/>
              <a:gd name="connsiteY67" fmla="*/ 8083 h 9868"/>
              <a:gd name="connsiteX68" fmla="*/ 2700 w 10000"/>
              <a:gd name="connsiteY68" fmla="*/ 7948 h 9868"/>
              <a:gd name="connsiteX69" fmla="*/ 2665 w 10000"/>
              <a:gd name="connsiteY69" fmla="*/ 7819 h 9868"/>
              <a:gd name="connsiteX70" fmla="*/ 2600 w 10000"/>
              <a:gd name="connsiteY70" fmla="*/ 7629 h 9868"/>
              <a:gd name="connsiteX71" fmla="*/ 2496 w 10000"/>
              <a:gd name="connsiteY71" fmla="*/ 7379 h 9868"/>
              <a:gd name="connsiteX72" fmla="*/ 2319 w 10000"/>
              <a:gd name="connsiteY72" fmla="*/ 7010 h 9868"/>
              <a:gd name="connsiteX73" fmla="*/ 2199 w 10000"/>
              <a:gd name="connsiteY73" fmla="*/ 6751 h 9868"/>
              <a:gd name="connsiteX74" fmla="*/ 2032 w 10000"/>
              <a:gd name="connsiteY74" fmla="*/ 6402 h 9868"/>
              <a:gd name="connsiteX75" fmla="*/ 1728 w 10000"/>
              <a:gd name="connsiteY75" fmla="*/ 5764 h 9868"/>
              <a:gd name="connsiteX76" fmla="*/ 1579 w 10000"/>
              <a:gd name="connsiteY76" fmla="*/ 5419 h 9868"/>
              <a:gd name="connsiteX77" fmla="*/ 1484 w 10000"/>
              <a:gd name="connsiteY77" fmla="*/ 5183 h 9868"/>
              <a:gd name="connsiteX78" fmla="*/ 1399 w 10000"/>
              <a:gd name="connsiteY78" fmla="*/ 4944 h 9868"/>
              <a:gd name="connsiteX79" fmla="*/ 1327 w 10000"/>
              <a:gd name="connsiteY79" fmla="*/ 4703 h 9868"/>
              <a:gd name="connsiteX80" fmla="*/ 1272 w 10000"/>
              <a:gd name="connsiteY80" fmla="*/ 4460 h 9868"/>
              <a:gd name="connsiteX81" fmla="*/ 1232 w 10000"/>
              <a:gd name="connsiteY81" fmla="*/ 4222 h 9868"/>
              <a:gd name="connsiteX82" fmla="*/ 1213 w 10000"/>
              <a:gd name="connsiteY82" fmla="*/ 3987 h 9868"/>
              <a:gd name="connsiteX83" fmla="*/ 1216 w 10000"/>
              <a:gd name="connsiteY83" fmla="*/ 3813 h 9868"/>
              <a:gd name="connsiteX84" fmla="*/ 1225 w 10000"/>
              <a:gd name="connsiteY84" fmla="*/ 3702 h 9868"/>
              <a:gd name="connsiteX85" fmla="*/ 1241 w 10000"/>
              <a:gd name="connsiteY85" fmla="*/ 3590 h 9868"/>
              <a:gd name="connsiteX86" fmla="*/ 1267 w 10000"/>
              <a:gd name="connsiteY86" fmla="*/ 3482 h 9868"/>
              <a:gd name="connsiteX87" fmla="*/ 1296 w 10000"/>
              <a:gd name="connsiteY87" fmla="*/ 3375 h 9868"/>
              <a:gd name="connsiteX88" fmla="*/ 1337 w 10000"/>
              <a:gd name="connsiteY88" fmla="*/ 3271 h 9868"/>
              <a:gd name="connsiteX89" fmla="*/ 1359 w 10000"/>
              <a:gd name="connsiteY89" fmla="*/ 3222 h 9868"/>
              <a:gd name="connsiteX90" fmla="*/ 1392 w 10000"/>
              <a:gd name="connsiteY90" fmla="*/ 3150 h 9868"/>
              <a:gd name="connsiteX91" fmla="*/ 1470 w 10000"/>
              <a:gd name="connsiteY91" fmla="*/ 3029 h 9868"/>
              <a:gd name="connsiteX92" fmla="*/ 1560 w 10000"/>
              <a:gd name="connsiteY92" fmla="*/ 2922 h 9868"/>
              <a:gd name="connsiteX93" fmla="*/ 1657 w 10000"/>
              <a:gd name="connsiteY93" fmla="*/ 2835 h 9868"/>
              <a:gd name="connsiteX94" fmla="*/ 1762 w 10000"/>
              <a:gd name="connsiteY94" fmla="*/ 2762 h 9868"/>
              <a:gd name="connsiteX95" fmla="*/ 1874 w 10000"/>
              <a:gd name="connsiteY95" fmla="*/ 2703 h 9868"/>
              <a:gd name="connsiteX96" fmla="*/ 1992 w 10000"/>
              <a:gd name="connsiteY96" fmla="*/ 2662 h 9868"/>
              <a:gd name="connsiteX97" fmla="*/ 2110 w 10000"/>
              <a:gd name="connsiteY97" fmla="*/ 2633 h 9868"/>
              <a:gd name="connsiteX98" fmla="*/ 2234 w 10000"/>
              <a:gd name="connsiteY98" fmla="*/ 2616 h 9868"/>
              <a:gd name="connsiteX99" fmla="*/ 2359 w 10000"/>
              <a:gd name="connsiteY99" fmla="*/ 2611 h 9868"/>
              <a:gd name="connsiteX100" fmla="*/ 2485 w 10000"/>
              <a:gd name="connsiteY100" fmla="*/ 2617 h 9868"/>
              <a:gd name="connsiteX101" fmla="*/ 2607 w 10000"/>
              <a:gd name="connsiteY101" fmla="*/ 2635 h 9868"/>
              <a:gd name="connsiteX102" fmla="*/ 2727 w 10000"/>
              <a:gd name="connsiteY102" fmla="*/ 2662 h 9868"/>
              <a:gd name="connsiteX103" fmla="*/ 2844 w 10000"/>
              <a:gd name="connsiteY103" fmla="*/ 2697 h 9868"/>
              <a:gd name="connsiteX104" fmla="*/ 2957 w 10000"/>
              <a:gd name="connsiteY104" fmla="*/ 2740 h 9868"/>
              <a:gd name="connsiteX105" fmla="*/ 3061 w 10000"/>
              <a:gd name="connsiteY105" fmla="*/ 2793 h 9868"/>
              <a:gd name="connsiteX106" fmla="*/ 3113 w 10000"/>
              <a:gd name="connsiteY106" fmla="*/ 2821 h 9868"/>
              <a:gd name="connsiteX107" fmla="*/ 3168 w 10000"/>
              <a:gd name="connsiteY107" fmla="*/ 2855 h 9868"/>
              <a:gd name="connsiteX108" fmla="*/ 3282 w 10000"/>
              <a:gd name="connsiteY108" fmla="*/ 2933 h 9868"/>
              <a:gd name="connsiteX109" fmla="*/ 3389 w 10000"/>
              <a:gd name="connsiteY109" fmla="*/ 3019 h 9868"/>
              <a:gd name="connsiteX110" fmla="*/ 3495 w 10000"/>
              <a:gd name="connsiteY110" fmla="*/ 3111 h 9868"/>
              <a:gd name="connsiteX111" fmla="*/ 3648 w 10000"/>
              <a:gd name="connsiteY111" fmla="*/ 3267 h 9868"/>
              <a:gd name="connsiteX112" fmla="*/ 3842 w 10000"/>
              <a:gd name="connsiteY112" fmla="*/ 3498 h 9868"/>
              <a:gd name="connsiteX113" fmla="*/ 4016 w 10000"/>
              <a:gd name="connsiteY113" fmla="*/ 3753 h 9868"/>
              <a:gd name="connsiteX114" fmla="*/ 4176 w 10000"/>
              <a:gd name="connsiteY114" fmla="*/ 4029 h 9868"/>
              <a:gd name="connsiteX115" fmla="*/ 4321 w 10000"/>
              <a:gd name="connsiteY115" fmla="*/ 4322 h 9868"/>
              <a:gd name="connsiteX116" fmla="*/ 4442 w 10000"/>
              <a:gd name="connsiteY116" fmla="*/ 4626 h 9868"/>
              <a:gd name="connsiteX117" fmla="*/ 4494 w 10000"/>
              <a:gd name="connsiteY117" fmla="*/ 4786 h 9868"/>
              <a:gd name="connsiteX118" fmla="*/ 4534 w 10000"/>
              <a:gd name="connsiteY118" fmla="*/ 4902 h 9868"/>
              <a:gd name="connsiteX119" fmla="*/ 4599 w 10000"/>
              <a:gd name="connsiteY119" fmla="*/ 5144 h 9868"/>
              <a:gd name="connsiteX120" fmla="*/ 4653 w 10000"/>
              <a:gd name="connsiteY120" fmla="*/ 5387 h 9868"/>
              <a:gd name="connsiteX121" fmla="*/ 4697 w 10000"/>
              <a:gd name="connsiteY121" fmla="*/ 5633 h 9868"/>
              <a:gd name="connsiteX122" fmla="*/ 4756 w 10000"/>
              <a:gd name="connsiteY122" fmla="*/ 6007 h 9868"/>
              <a:gd name="connsiteX123" fmla="*/ 4829 w 10000"/>
              <a:gd name="connsiteY123" fmla="*/ 6505 h 9868"/>
              <a:gd name="connsiteX124" fmla="*/ 4888 w 10000"/>
              <a:gd name="connsiteY124" fmla="*/ 6874 h 9868"/>
              <a:gd name="connsiteX125" fmla="*/ 4933 w 10000"/>
              <a:gd name="connsiteY125" fmla="*/ 7118 h 9868"/>
              <a:gd name="connsiteX126" fmla="*/ 4988 w 10000"/>
              <a:gd name="connsiteY126" fmla="*/ 7355 h 9868"/>
              <a:gd name="connsiteX127" fmla="*/ 5052 w 10000"/>
              <a:gd name="connsiteY127" fmla="*/ 7590 h 9868"/>
              <a:gd name="connsiteX128" fmla="*/ 5128 w 10000"/>
              <a:gd name="connsiteY128" fmla="*/ 7818 h 9868"/>
              <a:gd name="connsiteX129" fmla="*/ 5218 w 10000"/>
              <a:gd name="connsiteY129" fmla="*/ 8036 h 9868"/>
              <a:gd name="connsiteX130" fmla="*/ 5328 w 10000"/>
              <a:gd name="connsiteY130" fmla="*/ 8249 h 9868"/>
              <a:gd name="connsiteX131" fmla="*/ 5455 w 10000"/>
              <a:gd name="connsiteY131" fmla="*/ 8450 h 9868"/>
              <a:gd name="connsiteX132" fmla="*/ 5527 w 10000"/>
              <a:gd name="connsiteY132" fmla="*/ 8547 h 9868"/>
              <a:gd name="connsiteX133" fmla="*/ 5558 w 10000"/>
              <a:gd name="connsiteY133" fmla="*/ 8587 h 9868"/>
              <a:gd name="connsiteX134" fmla="*/ 5626 w 10000"/>
              <a:gd name="connsiteY134" fmla="*/ 8659 h 9868"/>
              <a:gd name="connsiteX135" fmla="*/ 5693 w 10000"/>
              <a:gd name="connsiteY135" fmla="*/ 8722 h 9868"/>
              <a:gd name="connsiteX136" fmla="*/ 5762 w 10000"/>
              <a:gd name="connsiteY136" fmla="*/ 8777 h 9868"/>
              <a:gd name="connsiteX137" fmla="*/ 5830 w 10000"/>
              <a:gd name="connsiteY137" fmla="*/ 8818 h 9868"/>
              <a:gd name="connsiteX138" fmla="*/ 5901 w 10000"/>
              <a:gd name="connsiteY138" fmla="*/ 8849 h 9868"/>
              <a:gd name="connsiteX139" fmla="*/ 5971 w 10000"/>
              <a:gd name="connsiteY139" fmla="*/ 8872 h 9868"/>
              <a:gd name="connsiteX140" fmla="*/ 6043 w 10000"/>
              <a:gd name="connsiteY140" fmla="*/ 8885 h 9868"/>
              <a:gd name="connsiteX141" fmla="*/ 6114 w 10000"/>
              <a:gd name="connsiteY141" fmla="*/ 8885 h 9868"/>
              <a:gd name="connsiteX142" fmla="*/ 6185 w 10000"/>
              <a:gd name="connsiteY142" fmla="*/ 8876 h 9868"/>
              <a:gd name="connsiteX143" fmla="*/ 6256 w 10000"/>
              <a:gd name="connsiteY143" fmla="*/ 8855 h 9868"/>
              <a:gd name="connsiteX144" fmla="*/ 6326 w 10000"/>
              <a:gd name="connsiteY144" fmla="*/ 8826 h 9868"/>
              <a:gd name="connsiteX145" fmla="*/ 6397 w 10000"/>
              <a:gd name="connsiteY145" fmla="*/ 8789 h 9868"/>
              <a:gd name="connsiteX146" fmla="*/ 6466 w 10000"/>
              <a:gd name="connsiteY146" fmla="*/ 8736 h 9868"/>
              <a:gd name="connsiteX147" fmla="*/ 6535 w 10000"/>
              <a:gd name="connsiteY147" fmla="*/ 8677 h 9868"/>
              <a:gd name="connsiteX148" fmla="*/ 6603 w 10000"/>
              <a:gd name="connsiteY148" fmla="*/ 8606 h 9868"/>
              <a:gd name="connsiteX149" fmla="*/ 6637 w 10000"/>
              <a:gd name="connsiteY149" fmla="*/ 8566 h 9868"/>
              <a:gd name="connsiteX150" fmla="*/ 6667 w 10000"/>
              <a:gd name="connsiteY150" fmla="*/ 8530 h 9868"/>
              <a:gd name="connsiteX151" fmla="*/ 6721 w 10000"/>
              <a:gd name="connsiteY151" fmla="*/ 8453 h 9868"/>
              <a:gd name="connsiteX152" fmla="*/ 6766 w 10000"/>
              <a:gd name="connsiteY152" fmla="*/ 8370 h 9868"/>
              <a:gd name="connsiteX153" fmla="*/ 6805 w 10000"/>
              <a:gd name="connsiteY153" fmla="*/ 8285 h 9868"/>
              <a:gd name="connsiteX154" fmla="*/ 6853 w 10000"/>
              <a:gd name="connsiteY154" fmla="*/ 8152 h 9868"/>
              <a:gd name="connsiteX155" fmla="*/ 6901 w 10000"/>
              <a:gd name="connsiteY155" fmla="*/ 7965 h 9868"/>
              <a:gd name="connsiteX156" fmla="*/ 6931 w 10000"/>
              <a:gd name="connsiteY156" fmla="*/ 7771 h 9868"/>
              <a:gd name="connsiteX157" fmla="*/ 6950 w 10000"/>
              <a:gd name="connsiteY157" fmla="*/ 7569 h 9868"/>
              <a:gd name="connsiteX158" fmla="*/ 6966 w 10000"/>
              <a:gd name="connsiteY158" fmla="*/ 7261 h 9868"/>
              <a:gd name="connsiteX159" fmla="*/ 6974 w 10000"/>
              <a:gd name="connsiteY159" fmla="*/ 7056 h 9868"/>
              <a:gd name="connsiteX160" fmla="*/ 6987 w 10000"/>
              <a:gd name="connsiteY160" fmla="*/ 6778 h 9868"/>
              <a:gd name="connsiteX161" fmla="*/ 7001 w 10000"/>
              <a:gd name="connsiteY161" fmla="*/ 6221 h 9868"/>
              <a:gd name="connsiteX162" fmla="*/ 7001 w 10000"/>
              <a:gd name="connsiteY162" fmla="*/ 5661 h 9868"/>
              <a:gd name="connsiteX163" fmla="*/ 6990 w 10000"/>
              <a:gd name="connsiteY163" fmla="*/ 5105 h 9868"/>
              <a:gd name="connsiteX164" fmla="*/ 6981 w 10000"/>
              <a:gd name="connsiteY164" fmla="*/ 4826 h 9868"/>
              <a:gd name="connsiteX165" fmla="*/ 6978 w 10000"/>
              <a:gd name="connsiteY165" fmla="*/ 4762 h 9868"/>
              <a:gd name="connsiteX166" fmla="*/ 6965 w 10000"/>
              <a:gd name="connsiteY166" fmla="*/ 4626 h 9868"/>
              <a:gd name="connsiteX167" fmla="*/ 6946 w 10000"/>
              <a:gd name="connsiteY167" fmla="*/ 4497 h 9868"/>
              <a:gd name="connsiteX168" fmla="*/ 6916 w 10000"/>
              <a:gd name="connsiteY168" fmla="*/ 4371 h 9868"/>
              <a:gd name="connsiteX169" fmla="*/ 6885 w 10000"/>
              <a:gd name="connsiteY169" fmla="*/ 4249 h 9868"/>
              <a:gd name="connsiteX170" fmla="*/ 6844 w 10000"/>
              <a:gd name="connsiteY170" fmla="*/ 4131 h 9868"/>
              <a:gd name="connsiteX171" fmla="*/ 6796 w 10000"/>
              <a:gd name="connsiteY171" fmla="*/ 4017 h 9868"/>
              <a:gd name="connsiteX172" fmla="*/ 6744 w 10000"/>
              <a:gd name="connsiteY172" fmla="*/ 3911 h 9868"/>
              <a:gd name="connsiteX173" fmla="*/ 6684 w 10000"/>
              <a:gd name="connsiteY173" fmla="*/ 3813 h 9868"/>
              <a:gd name="connsiteX174" fmla="*/ 6619 w 10000"/>
              <a:gd name="connsiteY174" fmla="*/ 3724 h 9868"/>
              <a:gd name="connsiteX175" fmla="*/ 6547 w 10000"/>
              <a:gd name="connsiteY175" fmla="*/ 3643 h 9868"/>
              <a:gd name="connsiteX176" fmla="*/ 6470 w 10000"/>
              <a:gd name="connsiteY176" fmla="*/ 3570 h 9868"/>
              <a:gd name="connsiteX177" fmla="*/ 6390 w 10000"/>
              <a:gd name="connsiteY177" fmla="*/ 3510 h 9868"/>
              <a:gd name="connsiteX178" fmla="*/ 6304 w 10000"/>
              <a:gd name="connsiteY178" fmla="*/ 3457 h 9868"/>
              <a:gd name="connsiteX179" fmla="*/ 6212 w 10000"/>
              <a:gd name="connsiteY179" fmla="*/ 3421 h 9868"/>
              <a:gd name="connsiteX180" fmla="*/ 6115 w 10000"/>
              <a:gd name="connsiteY180" fmla="*/ 3398 h 9868"/>
              <a:gd name="connsiteX181" fmla="*/ 6064 w 10000"/>
              <a:gd name="connsiteY181" fmla="*/ 3393 h 9868"/>
              <a:gd name="connsiteX182" fmla="*/ 6039 w 10000"/>
              <a:gd name="connsiteY182" fmla="*/ 3392 h 9868"/>
              <a:gd name="connsiteX183" fmla="*/ 5986 w 10000"/>
              <a:gd name="connsiteY183" fmla="*/ 3397 h 9868"/>
              <a:gd name="connsiteX184" fmla="*/ 5934 w 10000"/>
              <a:gd name="connsiteY184" fmla="*/ 3411 h 9868"/>
              <a:gd name="connsiteX185" fmla="*/ 5884 w 10000"/>
              <a:gd name="connsiteY185" fmla="*/ 3437 h 9868"/>
              <a:gd name="connsiteX186" fmla="*/ 5837 w 10000"/>
              <a:gd name="connsiteY186" fmla="*/ 3474 h 9868"/>
              <a:gd name="connsiteX187" fmla="*/ 5796 w 10000"/>
              <a:gd name="connsiteY187" fmla="*/ 3519 h 9868"/>
              <a:gd name="connsiteX188" fmla="*/ 5763 w 10000"/>
              <a:gd name="connsiteY188" fmla="*/ 3573 h 9868"/>
              <a:gd name="connsiteX189" fmla="*/ 5738 w 10000"/>
              <a:gd name="connsiteY189" fmla="*/ 3635 h 9868"/>
              <a:gd name="connsiteX190" fmla="*/ 5729 w 10000"/>
              <a:gd name="connsiteY190" fmla="*/ 3668 h 9868"/>
              <a:gd name="connsiteX191" fmla="*/ 5725 w 10000"/>
              <a:gd name="connsiteY191" fmla="*/ 3696 h 9868"/>
              <a:gd name="connsiteX192" fmla="*/ 5719 w 10000"/>
              <a:gd name="connsiteY192" fmla="*/ 3750 h 9868"/>
              <a:gd name="connsiteX193" fmla="*/ 5724 w 10000"/>
              <a:gd name="connsiteY193" fmla="*/ 3833 h 9868"/>
              <a:gd name="connsiteX194" fmla="*/ 5745 w 10000"/>
              <a:gd name="connsiteY194" fmla="*/ 3942 h 9868"/>
              <a:gd name="connsiteX195" fmla="*/ 5786 w 10000"/>
              <a:gd name="connsiteY195" fmla="*/ 4038 h 9868"/>
              <a:gd name="connsiteX196" fmla="*/ 5811 w 10000"/>
              <a:gd name="connsiteY196" fmla="*/ 4082 h 9868"/>
              <a:gd name="connsiteX197" fmla="*/ 5860 w 10000"/>
              <a:gd name="connsiteY197" fmla="*/ 4156 h 9868"/>
              <a:gd name="connsiteX198" fmla="*/ 5960 w 10000"/>
              <a:gd name="connsiteY198" fmla="*/ 4279 h 9868"/>
              <a:gd name="connsiteX199" fmla="*/ 6061 w 10000"/>
              <a:gd name="connsiteY199" fmla="*/ 4380 h 9868"/>
              <a:gd name="connsiteX200" fmla="*/ 6167 w 10000"/>
              <a:gd name="connsiteY200" fmla="*/ 4460 h 9868"/>
              <a:gd name="connsiteX201" fmla="*/ 6272 w 10000"/>
              <a:gd name="connsiteY201" fmla="*/ 4513 h 9868"/>
              <a:gd name="connsiteX202" fmla="*/ 6380 w 10000"/>
              <a:gd name="connsiteY202" fmla="*/ 4547 h 9868"/>
              <a:gd name="connsiteX203" fmla="*/ 6488 w 10000"/>
              <a:gd name="connsiteY203" fmla="*/ 4560 h 9868"/>
              <a:gd name="connsiteX204" fmla="*/ 6596 w 10000"/>
              <a:gd name="connsiteY204" fmla="*/ 4550 h 9868"/>
              <a:gd name="connsiteX205" fmla="*/ 6703 w 10000"/>
              <a:gd name="connsiteY205" fmla="*/ 4525 h 9868"/>
              <a:gd name="connsiteX206" fmla="*/ 6810 w 10000"/>
              <a:gd name="connsiteY206" fmla="*/ 4478 h 9868"/>
              <a:gd name="connsiteX207" fmla="*/ 6915 w 10000"/>
              <a:gd name="connsiteY207" fmla="*/ 4421 h 9868"/>
              <a:gd name="connsiteX208" fmla="*/ 7018 w 10000"/>
              <a:gd name="connsiteY208" fmla="*/ 4342 h 9868"/>
              <a:gd name="connsiteX209" fmla="*/ 7116 w 10000"/>
              <a:gd name="connsiteY209" fmla="*/ 4250 h 9868"/>
              <a:gd name="connsiteX210" fmla="*/ 7213 w 10000"/>
              <a:gd name="connsiteY210" fmla="*/ 4144 h 9868"/>
              <a:gd name="connsiteX211" fmla="*/ 7306 w 10000"/>
              <a:gd name="connsiteY211" fmla="*/ 4027 h 9868"/>
              <a:gd name="connsiteX212" fmla="*/ 7391 w 10000"/>
              <a:gd name="connsiteY212" fmla="*/ 3896 h 9868"/>
              <a:gd name="connsiteX213" fmla="*/ 7433 w 10000"/>
              <a:gd name="connsiteY213" fmla="*/ 3827 h 9868"/>
              <a:gd name="connsiteX214" fmla="*/ 7506 w 10000"/>
              <a:gd name="connsiteY214" fmla="*/ 3697 h 9868"/>
              <a:gd name="connsiteX215" fmla="*/ 7640 w 10000"/>
              <a:gd name="connsiteY215" fmla="*/ 3424 h 9868"/>
              <a:gd name="connsiteX216" fmla="*/ 7754 w 10000"/>
              <a:gd name="connsiteY216" fmla="*/ 3132 h 9868"/>
              <a:gd name="connsiteX217" fmla="*/ 7825 w 10000"/>
              <a:gd name="connsiteY217" fmla="*/ 2904 h 9868"/>
              <a:gd name="connsiteX218" fmla="*/ 7868 w 10000"/>
              <a:gd name="connsiteY218" fmla="*/ 2749 h 9868"/>
              <a:gd name="connsiteX219" fmla="*/ 7900 w 10000"/>
              <a:gd name="connsiteY219" fmla="*/ 2591 h 9868"/>
              <a:gd name="connsiteX220" fmla="*/ 7931 w 10000"/>
              <a:gd name="connsiteY220" fmla="*/ 2428 h 9868"/>
              <a:gd name="connsiteX221" fmla="*/ 7952 w 10000"/>
              <a:gd name="connsiteY221" fmla="*/ 2269 h 9868"/>
              <a:gd name="connsiteX222" fmla="*/ 7965 w 10000"/>
              <a:gd name="connsiteY222" fmla="*/ 2105 h 9868"/>
              <a:gd name="connsiteX223" fmla="*/ 7973 w 10000"/>
              <a:gd name="connsiteY223" fmla="*/ 1941 h 9868"/>
              <a:gd name="connsiteX224" fmla="*/ 7971 w 10000"/>
              <a:gd name="connsiteY224" fmla="*/ 1776 h 9868"/>
              <a:gd name="connsiteX225" fmla="*/ 7963 w 10000"/>
              <a:gd name="connsiteY225" fmla="*/ 1610 h 9868"/>
              <a:gd name="connsiteX226" fmla="*/ 7949 w 10000"/>
              <a:gd name="connsiteY226" fmla="*/ 1446 h 9868"/>
              <a:gd name="connsiteX227" fmla="*/ 7937 w 10000"/>
              <a:gd name="connsiteY227" fmla="*/ 1364 h 9868"/>
              <a:gd name="connsiteX228" fmla="*/ 7916 w 10000"/>
              <a:gd name="connsiteY228" fmla="*/ 1252 h 9868"/>
              <a:gd name="connsiteX229" fmla="*/ 7892 w 10000"/>
              <a:gd name="connsiteY229" fmla="*/ 1067 h 9868"/>
              <a:gd name="connsiteX230" fmla="*/ 7883 w 10000"/>
              <a:gd name="connsiteY230" fmla="*/ 941 h 9868"/>
              <a:gd name="connsiteX231" fmla="*/ 7885 w 10000"/>
              <a:gd name="connsiteY231" fmla="*/ 821 h 9868"/>
              <a:gd name="connsiteX232" fmla="*/ 7903 w 10000"/>
              <a:gd name="connsiteY232" fmla="*/ 706 h 9868"/>
              <a:gd name="connsiteX233" fmla="*/ 7934 w 10000"/>
              <a:gd name="connsiteY233" fmla="*/ 630 h 9868"/>
              <a:gd name="connsiteX234" fmla="*/ 7958 w 10000"/>
              <a:gd name="connsiteY234" fmla="*/ 583 h 9868"/>
              <a:gd name="connsiteX235" fmla="*/ 7992 w 10000"/>
              <a:gd name="connsiteY235" fmla="*/ 542 h 9868"/>
              <a:gd name="connsiteX236" fmla="*/ 8030 w 10000"/>
              <a:gd name="connsiteY236" fmla="*/ 506 h 9868"/>
              <a:gd name="connsiteX237" fmla="*/ 8050 w 10000"/>
              <a:gd name="connsiteY237" fmla="*/ 492 h 9868"/>
              <a:gd name="connsiteX238" fmla="*/ 8088 w 10000"/>
              <a:gd name="connsiteY238" fmla="*/ 472 h 9868"/>
              <a:gd name="connsiteX239" fmla="*/ 8159 w 10000"/>
              <a:gd name="connsiteY239" fmla="*/ 457 h 9868"/>
              <a:gd name="connsiteX240" fmla="*/ 8229 w 10000"/>
              <a:gd name="connsiteY240" fmla="*/ 466 h 9868"/>
              <a:gd name="connsiteX241" fmla="*/ 8301 w 10000"/>
              <a:gd name="connsiteY241" fmla="*/ 499 h 9868"/>
              <a:gd name="connsiteX242" fmla="*/ 8370 w 10000"/>
              <a:gd name="connsiteY242" fmla="*/ 548 h 9868"/>
              <a:gd name="connsiteX243" fmla="*/ 8433 w 10000"/>
              <a:gd name="connsiteY243" fmla="*/ 611 h 9868"/>
              <a:gd name="connsiteX244" fmla="*/ 8490 w 10000"/>
              <a:gd name="connsiteY244" fmla="*/ 684 h 9868"/>
              <a:gd name="connsiteX245" fmla="*/ 8538 w 10000"/>
              <a:gd name="connsiteY245" fmla="*/ 757 h 9868"/>
              <a:gd name="connsiteX246" fmla="*/ 8559 w 10000"/>
              <a:gd name="connsiteY246" fmla="*/ 794 h 9868"/>
              <a:gd name="connsiteX247" fmla="*/ 8645 w 10000"/>
              <a:gd name="connsiteY247" fmla="*/ 974 h 9868"/>
              <a:gd name="connsiteX248" fmla="*/ 8792 w 10000"/>
              <a:gd name="connsiteY248" fmla="*/ 1270 h 9868"/>
              <a:gd name="connsiteX249" fmla="*/ 8868 w 10000"/>
              <a:gd name="connsiteY249" fmla="*/ 1400 h 9868"/>
              <a:gd name="connsiteX250" fmla="*/ 8925 w 10000"/>
              <a:gd name="connsiteY250" fmla="*/ 1477 h 9868"/>
              <a:gd name="connsiteX251" fmla="*/ 8982 w 10000"/>
              <a:gd name="connsiteY251" fmla="*/ 1545 h 9868"/>
              <a:gd name="connsiteX252" fmla="*/ 9039 w 10000"/>
              <a:gd name="connsiteY252" fmla="*/ 1595 h 9868"/>
              <a:gd name="connsiteX253" fmla="*/ 9103 w 10000"/>
              <a:gd name="connsiteY253" fmla="*/ 1627 h 9868"/>
              <a:gd name="connsiteX254" fmla="*/ 9168 w 10000"/>
              <a:gd name="connsiteY254" fmla="*/ 1641 h 9868"/>
              <a:gd name="connsiteX255" fmla="*/ 9236 w 10000"/>
              <a:gd name="connsiteY255" fmla="*/ 1632 h 9868"/>
              <a:gd name="connsiteX256" fmla="*/ 9308 w 10000"/>
              <a:gd name="connsiteY256" fmla="*/ 1600 h 9868"/>
              <a:gd name="connsiteX257" fmla="*/ 9384 w 10000"/>
              <a:gd name="connsiteY257" fmla="*/ 1537 h 9868"/>
              <a:gd name="connsiteX258" fmla="*/ 9463 w 10000"/>
              <a:gd name="connsiteY258" fmla="*/ 1444 h 9868"/>
              <a:gd name="connsiteX259" fmla="*/ 9504 w 10000"/>
              <a:gd name="connsiteY259" fmla="*/ 1384 h 9868"/>
              <a:gd name="connsiteX260" fmla="*/ 9544 w 10000"/>
              <a:gd name="connsiteY260" fmla="*/ 1317 h 9868"/>
              <a:gd name="connsiteX261" fmla="*/ 9614 w 10000"/>
              <a:gd name="connsiteY261" fmla="*/ 1175 h 9868"/>
              <a:gd name="connsiteX262" fmla="*/ 9672 w 10000"/>
              <a:gd name="connsiteY262" fmla="*/ 1017 h 9868"/>
              <a:gd name="connsiteX263" fmla="*/ 9722 w 10000"/>
              <a:gd name="connsiteY263" fmla="*/ 855 h 9868"/>
              <a:gd name="connsiteX264" fmla="*/ 9743 w 10000"/>
              <a:gd name="connsiteY264" fmla="*/ 773 h 9868"/>
              <a:gd name="connsiteX265" fmla="*/ 9795 w 10000"/>
              <a:gd name="connsiteY265" fmla="*/ 577 h 9868"/>
              <a:gd name="connsiteX266" fmla="*/ 9884 w 10000"/>
              <a:gd name="connsiteY266" fmla="*/ 275 h 9868"/>
              <a:gd name="connsiteX267" fmla="*/ 9955 w 10000"/>
              <a:gd name="connsiteY267" fmla="*/ 87 h 9868"/>
              <a:gd name="connsiteX268" fmla="*/ 10000 w 10000"/>
              <a:gd name="connsiteY268" fmla="*/ 0 h 9868"/>
              <a:gd name="connsiteX0" fmla="*/ 449 w 10000"/>
              <a:gd name="connsiteY0" fmla="*/ 9852 h 9852"/>
              <a:gd name="connsiteX1" fmla="*/ 569 w 10000"/>
              <a:gd name="connsiteY1" fmla="*/ 9688 h 9852"/>
              <a:gd name="connsiteX2" fmla="*/ 675 w 10000"/>
              <a:gd name="connsiteY2" fmla="*/ 9514 h 9852"/>
              <a:gd name="connsiteX3" fmla="*/ 769 w 10000"/>
              <a:gd name="connsiteY3" fmla="*/ 9320 h 9852"/>
              <a:gd name="connsiteX4" fmla="*/ 846 w 10000"/>
              <a:gd name="connsiteY4" fmla="*/ 9116 h 9852"/>
              <a:gd name="connsiteX5" fmla="*/ 905 w 10000"/>
              <a:gd name="connsiteY5" fmla="*/ 8895 h 9852"/>
              <a:gd name="connsiteX6" fmla="*/ 926 w 10000"/>
              <a:gd name="connsiteY6" fmla="*/ 8779 h 9852"/>
              <a:gd name="connsiteX7" fmla="*/ 942 w 10000"/>
              <a:gd name="connsiteY7" fmla="*/ 8685 h 9852"/>
              <a:gd name="connsiteX8" fmla="*/ 958 w 10000"/>
              <a:gd name="connsiteY8" fmla="*/ 8493 h 9852"/>
              <a:gd name="connsiteX9" fmla="*/ 961 w 10000"/>
              <a:gd name="connsiteY9" fmla="*/ 8307 h 9852"/>
              <a:gd name="connsiteX10" fmla="*/ 944 w 10000"/>
              <a:gd name="connsiteY10" fmla="*/ 8117 h 9852"/>
              <a:gd name="connsiteX11" fmla="*/ 912 w 10000"/>
              <a:gd name="connsiteY11" fmla="*/ 7935 h 9852"/>
              <a:gd name="connsiteX12" fmla="*/ 861 w 10000"/>
              <a:gd name="connsiteY12" fmla="*/ 7758 h 9852"/>
              <a:gd name="connsiteX13" fmla="*/ 795 w 10000"/>
              <a:gd name="connsiteY13" fmla="*/ 7596 h 9852"/>
              <a:gd name="connsiteX14" fmla="*/ 709 w 10000"/>
              <a:gd name="connsiteY14" fmla="*/ 7441 h 9852"/>
              <a:gd name="connsiteX15" fmla="*/ 657 w 10000"/>
              <a:gd name="connsiteY15" fmla="*/ 7369 h 9852"/>
              <a:gd name="connsiteX16" fmla="*/ 625 w 10000"/>
              <a:gd name="connsiteY16" fmla="*/ 7329 h 9852"/>
              <a:gd name="connsiteX17" fmla="*/ 557 w 10000"/>
              <a:gd name="connsiteY17" fmla="*/ 7263 h 9852"/>
              <a:gd name="connsiteX18" fmla="*/ 492 w 10000"/>
              <a:gd name="connsiteY18" fmla="*/ 7215 h 9852"/>
              <a:gd name="connsiteX19" fmla="*/ 427 w 10000"/>
              <a:gd name="connsiteY19" fmla="*/ 7186 h 9852"/>
              <a:gd name="connsiteX20" fmla="*/ 365 w 10000"/>
              <a:gd name="connsiteY20" fmla="*/ 7175 h 9852"/>
              <a:gd name="connsiteX21" fmla="*/ 304 w 10000"/>
              <a:gd name="connsiteY21" fmla="*/ 7180 h 9852"/>
              <a:gd name="connsiteX22" fmla="*/ 245 w 10000"/>
              <a:gd name="connsiteY22" fmla="*/ 7200 h 9852"/>
              <a:gd name="connsiteX23" fmla="*/ 191 w 10000"/>
              <a:gd name="connsiteY23" fmla="*/ 7234 h 9852"/>
              <a:gd name="connsiteX24" fmla="*/ 144 w 10000"/>
              <a:gd name="connsiteY24" fmla="*/ 7281 h 9852"/>
              <a:gd name="connsiteX25" fmla="*/ 101 w 10000"/>
              <a:gd name="connsiteY25" fmla="*/ 7344 h 9852"/>
              <a:gd name="connsiteX26" fmla="*/ 66 w 10000"/>
              <a:gd name="connsiteY26" fmla="*/ 7418 h 9852"/>
              <a:gd name="connsiteX27" fmla="*/ 35 w 10000"/>
              <a:gd name="connsiteY27" fmla="*/ 7501 h 9852"/>
              <a:gd name="connsiteX28" fmla="*/ 16 w 10000"/>
              <a:gd name="connsiteY28" fmla="*/ 7596 h 9852"/>
              <a:gd name="connsiteX29" fmla="*/ 3 w 10000"/>
              <a:gd name="connsiteY29" fmla="*/ 7695 h 9852"/>
              <a:gd name="connsiteX30" fmla="*/ 0 w 10000"/>
              <a:gd name="connsiteY30" fmla="*/ 7804 h 9852"/>
              <a:gd name="connsiteX31" fmla="*/ 7 w 10000"/>
              <a:gd name="connsiteY31" fmla="*/ 7918 h 9852"/>
              <a:gd name="connsiteX32" fmla="*/ 14 w 10000"/>
              <a:gd name="connsiteY32" fmla="*/ 7976 h 9852"/>
              <a:gd name="connsiteX33" fmla="*/ 29 w 10000"/>
              <a:gd name="connsiteY33" fmla="*/ 8078 h 9852"/>
              <a:gd name="connsiteX34" fmla="*/ 76 w 10000"/>
              <a:gd name="connsiteY34" fmla="*/ 8269 h 9852"/>
              <a:gd name="connsiteX35" fmla="*/ 138 w 10000"/>
              <a:gd name="connsiteY35" fmla="*/ 8456 h 9852"/>
              <a:gd name="connsiteX36" fmla="*/ 214 w 10000"/>
              <a:gd name="connsiteY36" fmla="*/ 8634 h 9852"/>
              <a:gd name="connsiteX37" fmla="*/ 304 w 10000"/>
              <a:gd name="connsiteY37" fmla="*/ 8800 h 9852"/>
              <a:gd name="connsiteX38" fmla="*/ 401 w 10000"/>
              <a:gd name="connsiteY38" fmla="*/ 8956 h 9852"/>
              <a:gd name="connsiteX39" fmla="*/ 510 w 10000"/>
              <a:gd name="connsiteY39" fmla="*/ 9104 h 9852"/>
              <a:gd name="connsiteX40" fmla="*/ 630 w 10000"/>
              <a:gd name="connsiteY40" fmla="*/ 9241 h 9852"/>
              <a:gd name="connsiteX41" fmla="*/ 754 w 10000"/>
              <a:gd name="connsiteY41" fmla="*/ 9367 h 9852"/>
              <a:gd name="connsiteX42" fmla="*/ 886 w 10000"/>
              <a:gd name="connsiteY42" fmla="*/ 9476 h 9852"/>
              <a:gd name="connsiteX43" fmla="*/ 1019 w 10000"/>
              <a:gd name="connsiteY43" fmla="*/ 9573 h 9852"/>
              <a:gd name="connsiteX44" fmla="*/ 1157 w 10000"/>
              <a:gd name="connsiteY44" fmla="*/ 9658 h 9852"/>
              <a:gd name="connsiteX45" fmla="*/ 1294 w 10000"/>
              <a:gd name="connsiteY45" fmla="*/ 9728 h 9852"/>
              <a:gd name="connsiteX46" fmla="*/ 1434 w 10000"/>
              <a:gd name="connsiteY46" fmla="*/ 9782 h 9852"/>
              <a:gd name="connsiteX47" fmla="*/ 1571 w 10000"/>
              <a:gd name="connsiteY47" fmla="*/ 9818 h 9852"/>
              <a:gd name="connsiteX48" fmla="*/ 1705 w 10000"/>
              <a:gd name="connsiteY48" fmla="*/ 9841 h 9852"/>
              <a:gd name="connsiteX49" fmla="*/ 1769 w 10000"/>
              <a:gd name="connsiteY49" fmla="*/ 9842 h 9852"/>
              <a:gd name="connsiteX50" fmla="*/ 1844 w 10000"/>
              <a:gd name="connsiteY50" fmla="*/ 9841 h 9852"/>
              <a:gd name="connsiteX51" fmla="*/ 1992 w 10000"/>
              <a:gd name="connsiteY51" fmla="*/ 9817 h 9852"/>
              <a:gd name="connsiteX52" fmla="*/ 2129 w 10000"/>
              <a:gd name="connsiteY52" fmla="*/ 9766 h 9852"/>
              <a:gd name="connsiteX53" fmla="*/ 2263 w 10000"/>
              <a:gd name="connsiteY53" fmla="*/ 9688 h 9852"/>
              <a:gd name="connsiteX54" fmla="*/ 2382 w 10000"/>
              <a:gd name="connsiteY54" fmla="*/ 9587 h 9852"/>
              <a:gd name="connsiteX55" fmla="*/ 2491 w 10000"/>
              <a:gd name="connsiteY55" fmla="*/ 9454 h 9852"/>
              <a:gd name="connsiteX56" fmla="*/ 2561 w 10000"/>
              <a:gd name="connsiteY56" fmla="*/ 9341 h 9852"/>
              <a:gd name="connsiteX57" fmla="*/ 2602 w 10000"/>
              <a:gd name="connsiteY57" fmla="*/ 9256 h 9852"/>
              <a:gd name="connsiteX58" fmla="*/ 2639 w 10000"/>
              <a:gd name="connsiteY58" fmla="*/ 9165 h 9852"/>
              <a:gd name="connsiteX59" fmla="*/ 2674 w 10000"/>
              <a:gd name="connsiteY59" fmla="*/ 9068 h 9852"/>
              <a:gd name="connsiteX60" fmla="*/ 2687 w 10000"/>
              <a:gd name="connsiteY60" fmla="*/ 9015 h 9852"/>
              <a:gd name="connsiteX61" fmla="*/ 2706 w 10000"/>
              <a:gd name="connsiteY61" fmla="*/ 8933 h 9852"/>
              <a:gd name="connsiteX62" fmla="*/ 2736 w 10000"/>
              <a:gd name="connsiteY62" fmla="*/ 8770 h 9852"/>
              <a:gd name="connsiteX63" fmla="*/ 2750 w 10000"/>
              <a:gd name="connsiteY63" fmla="*/ 8619 h 9852"/>
              <a:gd name="connsiteX64" fmla="*/ 2754 w 10000"/>
              <a:gd name="connsiteY64" fmla="*/ 8470 h 9852"/>
              <a:gd name="connsiteX65" fmla="*/ 2746 w 10000"/>
              <a:gd name="connsiteY65" fmla="*/ 8329 h 9852"/>
              <a:gd name="connsiteX66" fmla="*/ 2727 w 10000"/>
              <a:gd name="connsiteY66" fmla="*/ 8191 h 9852"/>
              <a:gd name="connsiteX67" fmla="*/ 2700 w 10000"/>
              <a:gd name="connsiteY67" fmla="*/ 8054 h 9852"/>
              <a:gd name="connsiteX68" fmla="*/ 2665 w 10000"/>
              <a:gd name="connsiteY68" fmla="*/ 7924 h 9852"/>
              <a:gd name="connsiteX69" fmla="*/ 2600 w 10000"/>
              <a:gd name="connsiteY69" fmla="*/ 7731 h 9852"/>
              <a:gd name="connsiteX70" fmla="*/ 2496 w 10000"/>
              <a:gd name="connsiteY70" fmla="*/ 7478 h 9852"/>
              <a:gd name="connsiteX71" fmla="*/ 2319 w 10000"/>
              <a:gd name="connsiteY71" fmla="*/ 7104 h 9852"/>
              <a:gd name="connsiteX72" fmla="*/ 2199 w 10000"/>
              <a:gd name="connsiteY72" fmla="*/ 6841 h 9852"/>
              <a:gd name="connsiteX73" fmla="*/ 2032 w 10000"/>
              <a:gd name="connsiteY73" fmla="*/ 6488 h 9852"/>
              <a:gd name="connsiteX74" fmla="*/ 1728 w 10000"/>
              <a:gd name="connsiteY74" fmla="*/ 5841 h 9852"/>
              <a:gd name="connsiteX75" fmla="*/ 1579 w 10000"/>
              <a:gd name="connsiteY75" fmla="*/ 5491 h 9852"/>
              <a:gd name="connsiteX76" fmla="*/ 1484 w 10000"/>
              <a:gd name="connsiteY76" fmla="*/ 5252 h 9852"/>
              <a:gd name="connsiteX77" fmla="*/ 1399 w 10000"/>
              <a:gd name="connsiteY77" fmla="*/ 5010 h 9852"/>
              <a:gd name="connsiteX78" fmla="*/ 1327 w 10000"/>
              <a:gd name="connsiteY78" fmla="*/ 4766 h 9852"/>
              <a:gd name="connsiteX79" fmla="*/ 1272 w 10000"/>
              <a:gd name="connsiteY79" fmla="*/ 4520 h 9852"/>
              <a:gd name="connsiteX80" fmla="*/ 1232 w 10000"/>
              <a:gd name="connsiteY80" fmla="*/ 4278 h 9852"/>
              <a:gd name="connsiteX81" fmla="*/ 1213 w 10000"/>
              <a:gd name="connsiteY81" fmla="*/ 4040 h 9852"/>
              <a:gd name="connsiteX82" fmla="*/ 1216 w 10000"/>
              <a:gd name="connsiteY82" fmla="*/ 3864 h 9852"/>
              <a:gd name="connsiteX83" fmla="*/ 1225 w 10000"/>
              <a:gd name="connsiteY83" fmla="*/ 3752 h 9852"/>
              <a:gd name="connsiteX84" fmla="*/ 1241 w 10000"/>
              <a:gd name="connsiteY84" fmla="*/ 3638 h 9852"/>
              <a:gd name="connsiteX85" fmla="*/ 1267 w 10000"/>
              <a:gd name="connsiteY85" fmla="*/ 3529 h 9852"/>
              <a:gd name="connsiteX86" fmla="*/ 1296 w 10000"/>
              <a:gd name="connsiteY86" fmla="*/ 3420 h 9852"/>
              <a:gd name="connsiteX87" fmla="*/ 1337 w 10000"/>
              <a:gd name="connsiteY87" fmla="*/ 3315 h 9852"/>
              <a:gd name="connsiteX88" fmla="*/ 1359 w 10000"/>
              <a:gd name="connsiteY88" fmla="*/ 3265 h 9852"/>
              <a:gd name="connsiteX89" fmla="*/ 1392 w 10000"/>
              <a:gd name="connsiteY89" fmla="*/ 3192 h 9852"/>
              <a:gd name="connsiteX90" fmla="*/ 1470 w 10000"/>
              <a:gd name="connsiteY90" fmla="*/ 3070 h 9852"/>
              <a:gd name="connsiteX91" fmla="*/ 1560 w 10000"/>
              <a:gd name="connsiteY91" fmla="*/ 2961 h 9852"/>
              <a:gd name="connsiteX92" fmla="*/ 1657 w 10000"/>
              <a:gd name="connsiteY92" fmla="*/ 2873 h 9852"/>
              <a:gd name="connsiteX93" fmla="*/ 1762 w 10000"/>
              <a:gd name="connsiteY93" fmla="*/ 2799 h 9852"/>
              <a:gd name="connsiteX94" fmla="*/ 1874 w 10000"/>
              <a:gd name="connsiteY94" fmla="*/ 2739 h 9852"/>
              <a:gd name="connsiteX95" fmla="*/ 1992 w 10000"/>
              <a:gd name="connsiteY95" fmla="*/ 2698 h 9852"/>
              <a:gd name="connsiteX96" fmla="*/ 2110 w 10000"/>
              <a:gd name="connsiteY96" fmla="*/ 2668 h 9852"/>
              <a:gd name="connsiteX97" fmla="*/ 2234 w 10000"/>
              <a:gd name="connsiteY97" fmla="*/ 2651 h 9852"/>
              <a:gd name="connsiteX98" fmla="*/ 2359 w 10000"/>
              <a:gd name="connsiteY98" fmla="*/ 2646 h 9852"/>
              <a:gd name="connsiteX99" fmla="*/ 2485 w 10000"/>
              <a:gd name="connsiteY99" fmla="*/ 2652 h 9852"/>
              <a:gd name="connsiteX100" fmla="*/ 2607 w 10000"/>
              <a:gd name="connsiteY100" fmla="*/ 2670 h 9852"/>
              <a:gd name="connsiteX101" fmla="*/ 2727 w 10000"/>
              <a:gd name="connsiteY101" fmla="*/ 2698 h 9852"/>
              <a:gd name="connsiteX102" fmla="*/ 2844 w 10000"/>
              <a:gd name="connsiteY102" fmla="*/ 2733 h 9852"/>
              <a:gd name="connsiteX103" fmla="*/ 2957 w 10000"/>
              <a:gd name="connsiteY103" fmla="*/ 2777 h 9852"/>
              <a:gd name="connsiteX104" fmla="*/ 3061 w 10000"/>
              <a:gd name="connsiteY104" fmla="*/ 2830 h 9852"/>
              <a:gd name="connsiteX105" fmla="*/ 3113 w 10000"/>
              <a:gd name="connsiteY105" fmla="*/ 2859 h 9852"/>
              <a:gd name="connsiteX106" fmla="*/ 3168 w 10000"/>
              <a:gd name="connsiteY106" fmla="*/ 2893 h 9852"/>
              <a:gd name="connsiteX107" fmla="*/ 3282 w 10000"/>
              <a:gd name="connsiteY107" fmla="*/ 2972 h 9852"/>
              <a:gd name="connsiteX108" fmla="*/ 3389 w 10000"/>
              <a:gd name="connsiteY108" fmla="*/ 3059 h 9852"/>
              <a:gd name="connsiteX109" fmla="*/ 3495 w 10000"/>
              <a:gd name="connsiteY109" fmla="*/ 3153 h 9852"/>
              <a:gd name="connsiteX110" fmla="*/ 3648 w 10000"/>
              <a:gd name="connsiteY110" fmla="*/ 3311 h 9852"/>
              <a:gd name="connsiteX111" fmla="*/ 3842 w 10000"/>
              <a:gd name="connsiteY111" fmla="*/ 3545 h 9852"/>
              <a:gd name="connsiteX112" fmla="*/ 4016 w 10000"/>
              <a:gd name="connsiteY112" fmla="*/ 3803 h 9852"/>
              <a:gd name="connsiteX113" fmla="*/ 4176 w 10000"/>
              <a:gd name="connsiteY113" fmla="*/ 4083 h 9852"/>
              <a:gd name="connsiteX114" fmla="*/ 4321 w 10000"/>
              <a:gd name="connsiteY114" fmla="*/ 4380 h 9852"/>
              <a:gd name="connsiteX115" fmla="*/ 4442 w 10000"/>
              <a:gd name="connsiteY115" fmla="*/ 4688 h 9852"/>
              <a:gd name="connsiteX116" fmla="*/ 4494 w 10000"/>
              <a:gd name="connsiteY116" fmla="*/ 4850 h 9852"/>
              <a:gd name="connsiteX117" fmla="*/ 4534 w 10000"/>
              <a:gd name="connsiteY117" fmla="*/ 4968 h 9852"/>
              <a:gd name="connsiteX118" fmla="*/ 4599 w 10000"/>
              <a:gd name="connsiteY118" fmla="*/ 5213 h 9852"/>
              <a:gd name="connsiteX119" fmla="*/ 4653 w 10000"/>
              <a:gd name="connsiteY119" fmla="*/ 5459 h 9852"/>
              <a:gd name="connsiteX120" fmla="*/ 4697 w 10000"/>
              <a:gd name="connsiteY120" fmla="*/ 5708 h 9852"/>
              <a:gd name="connsiteX121" fmla="*/ 4756 w 10000"/>
              <a:gd name="connsiteY121" fmla="*/ 6087 h 9852"/>
              <a:gd name="connsiteX122" fmla="*/ 4829 w 10000"/>
              <a:gd name="connsiteY122" fmla="*/ 6592 h 9852"/>
              <a:gd name="connsiteX123" fmla="*/ 4888 w 10000"/>
              <a:gd name="connsiteY123" fmla="*/ 6966 h 9852"/>
              <a:gd name="connsiteX124" fmla="*/ 4933 w 10000"/>
              <a:gd name="connsiteY124" fmla="*/ 7213 h 9852"/>
              <a:gd name="connsiteX125" fmla="*/ 4988 w 10000"/>
              <a:gd name="connsiteY125" fmla="*/ 7453 h 9852"/>
              <a:gd name="connsiteX126" fmla="*/ 5052 w 10000"/>
              <a:gd name="connsiteY126" fmla="*/ 7692 h 9852"/>
              <a:gd name="connsiteX127" fmla="*/ 5128 w 10000"/>
              <a:gd name="connsiteY127" fmla="*/ 7923 h 9852"/>
              <a:gd name="connsiteX128" fmla="*/ 5218 w 10000"/>
              <a:gd name="connsiteY128" fmla="*/ 8143 h 9852"/>
              <a:gd name="connsiteX129" fmla="*/ 5328 w 10000"/>
              <a:gd name="connsiteY129" fmla="*/ 8359 h 9852"/>
              <a:gd name="connsiteX130" fmla="*/ 5455 w 10000"/>
              <a:gd name="connsiteY130" fmla="*/ 8563 h 9852"/>
              <a:gd name="connsiteX131" fmla="*/ 5527 w 10000"/>
              <a:gd name="connsiteY131" fmla="*/ 8661 h 9852"/>
              <a:gd name="connsiteX132" fmla="*/ 5558 w 10000"/>
              <a:gd name="connsiteY132" fmla="*/ 8702 h 9852"/>
              <a:gd name="connsiteX133" fmla="*/ 5626 w 10000"/>
              <a:gd name="connsiteY133" fmla="*/ 8775 h 9852"/>
              <a:gd name="connsiteX134" fmla="*/ 5693 w 10000"/>
              <a:gd name="connsiteY134" fmla="*/ 8839 h 9852"/>
              <a:gd name="connsiteX135" fmla="*/ 5762 w 10000"/>
              <a:gd name="connsiteY135" fmla="*/ 8894 h 9852"/>
              <a:gd name="connsiteX136" fmla="*/ 5830 w 10000"/>
              <a:gd name="connsiteY136" fmla="*/ 8936 h 9852"/>
              <a:gd name="connsiteX137" fmla="*/ 5901 w 10000"/>
              <a:gd name="connsiteY137" fmla="*/ 8967 h 9852"/>
              <a:gd name="connsiteX138" fmla="*/ 5971 w 10000"/>
              <a:gd name="connsiteY138" fmla="*/ 8991 h 9852"/>
              <a:gd name="connsiteX139" fmla="*/ 6043 w 10000"/>
              <a:gd name="connsiteY139" fmla="*/ 9004 h 9852"/>
              <a:gd name="connsiteX140" fmla="*/ 6114 w 10000"/>
              <a:gd name="connsiteY140" fmla="*/ 9004 h 9852"/>
              <a:gd name="connsiteX141" fmla="*/ 6185 w 10000"/>
              <a:gd name="connsiteY141" fmla="*/ 8995 h 9852"/>
              <a:gd name="connsiteX142" fmla="*/ 6256 w 10000"/>
              <a:gd name="connsiteY142" fmla="*/ 8973 h 9852"/>
              <a:gd name="connsiteX143" fmla="*/ 6326 w 10000"/>
              <a:gd name="connsiteY143" fmla="*/ 8944 h 9852"/>
              <a:gd name="connsiteX144" fmla="*/ 6397 w 10000"/>
              <a:gd name="connsiteY144" fmla="*/ 8907 h 9852"/>
              <a:gd name="connsiteX145" fmla="*/ 6466 w 10000"/>
              <a:gd name="connsiteY145" fmla="*/ 8853 h 9852"/>
              <a:gd name="connsiteX146" fmla="*/ 6535 w 10000"/>
              <a:gd name="connsiteY146" fmla="*/ 8793 h 9852"/>
              <a:gd name="connsiteX147" fmla="*/ 6603 w 10000"/>
              <a:gd name="connsiteY147" fmla="*/ 8721 h 9852"/>
              <a:gd name="connsiteX148" fmla="*/ 6637 w 10000"/>
              <a:gd name="connsiteY148" fmla="*/ 8681 h 9852"/>
              <a:gd name="connsiteX149" fmla="*/ 6667 w 10000"/>
              <a:gd name="connsiteY149" fmla="*/ 8644 h 9852"/>
              <a:gd name="connsiteX150" fmla="*/ 6721 w 10000"/>
              <a:gd name="connsiteY150" fmla="*/ 8566 h 9852"/>
              <a:gd name="connsiteX151" fmla="*/ 6766 w 10000"/>
              <a:gd name="connsiteY151" fmla="*/ 8482 h 9852"/>
              <a:gd name="connsiteX152" fmla="*/ 6805 w 10000"/>
              <a:gd name="connsiteY152" fmla="*/ 8396 h 9852"/>
              <a:gd name="connsiteX153" fmla="*/ 6853 w 10000"/>
              <a:gd name="connsiteY153" fmla="*/ 8261 h 9852"/>
              <a:gd name="connsiteX154" fmla="*/ 6901 w 10000"/>
              <a:gd name="connsiteY154" fmla="*/ 8072 h 9852"/>
              <a:gd name="connsiteX155" fmla="*/ 6931 w 10000"/>
              <a:gd name="connsiteY155" fmla="*/ 7875 h 9852"/>
              <a:gd name="connsiteX156" fmla="*/ 6950 w 10000"/>
              <a:gd name="connsiteY156" fmla="*/ 7670 h 9852"/>
              <a:gd name="connsiteX157" fmla="*/ 6966 w 10000"/>
              <a:gd name="connsiteY157" fmla="*/ 7358 h 9852"/>
              <a:gd name="connsiteX158" fmla="*/ 6974 w 10000"/>
              <a:gd name="connsiteY158" fmla="*/ 7150 h 9852"/>
              <a:gd name="connsiteX159" fmla="*/ 6987 w 10000"/>
              <a:gd name="connsiteY159" fmla="*/ 6869 h 9852"/>
              <a:gd name="connsiteX160" fmla="*/ 7001 w 10000"/>
              <a:gd name="connsiteY160" fmla="*/ 6304 h 9852"/>
              <a:gd name="connsiteX161" fmla="*/ 7001 w 10000"/>
              <a:gd name="connsiteY161" fmla="*/ 5737 h 9852"/>
              <a:gd name="connsiteX162" fmla="*/ 6990 w 10000"/>
              <a:gd name="connsiteY162" fmla="*/ 5173 h 9852"/>
              <a:gd name="connsiteX163" fmla="*/ 6981 w 10000"/>
              <a:gd name="connsiteY163" fmla="*/ 4891 h 9852"/>
              <a:gd name="connsiteX164" fmla="*/ 6978 w 10000"/>
              <a:gd name="connsiteY164" fmla="*/ 4826 h 9852"/>
              <a:gd name="connsiteX165" fmla="*/ 6965 w 10000"/>
              <a:gd name="connsiteY165" fmla="*/ 4688 h 9852"/>
              <a:gd name="connsiteX166" fmla="*/ 6946 w 10000"/>
              <a:gd name="connsiteY166" fmla="*/ 4557 h 9852"/>
              <a:gd name="connsiteX167" fmla="*/ 6916 w 10000"/>
              <a:gd name="connsiteY167" fmla="*/ 4429 h 9852"/>
              <a:gd name="connsiteX168" fmla="*/ 6885 w 10000"/>
              <a:gd name="connsiteY168" fmla="*/ 4306 h 9852"/>
              <a:gd name="connsiteX169" fmla="*/ 6844 w 10000"/>
              <a:gd name="connsiteY169" fmla="*/ 4186 h 9852"/>
              <a:gd name="connsiteX170" fmla="*/ 6796 w 10000"/>
              <a:gd name="connsiteY170" fmla="*/ 4071 h 9852"/>
              <a:gd name="connsiteX171" fmla="*/ 6744 w 10000"/>
              <a:gd name="connsiteY171" fmla="*/ 3963 h 9852"/>
              <a:gd name="connsiteX172" fmla="*/ 6684 w 10000"/>
              <a:gd name="connsiteY172" fmla="*/ 3864 h 9852"/>
              <a:gd name="connsiteX173" fmla="*/ 6619 w 10000"/>
              <a:gd name="connsiteY173" fmla="*/ 3774 h 9852"/>
              <a:gd name="connsiteX174" fmla="*/ 6547 w 10000"/>
              <a:gd name="connsiteY174" fmla="*/ 3692 h 9852"/>
              <a:gd name="connsiteX175" fmla="*/ 6470 w 10000"/>
              <a:gd name="connsiteY175" fmla="*/ 3618 h 9852"/>
              <a:gd name="connsiteX176" fmla="*/ 6390 w 10000"/>
              <a:gd name="connsiteY176" fmla="*/ 3557 h 9852"/>
              <a:gd name="connsiteX177" fmla="*/ 6304 w 10000"/>
              <a:gd name="connsiteY177" fmla="*/ 3503 h 9852"/>
              <a:gd name="connsiteX178" fmla="*/ 6212 w 10000"/>
              <a:gd name="connsiteY178" fmla="*/ 3467 h 9852"/>
              <a:gd name="connsiteX179" fmla="*/ 6115 w 10000"/>
              <a:gd name="connsiteY179" fmla="*/ 3443 h 9852"/>
              <a:gd name="connsiteX180" fmla="*/ 6064 w 10000"/>
              <a:gd name="connsiteY180" fmla="*/ 3438 h 9852"/>
              <a:gd name="connsiteX181" fmla="*/ 6039 w 10000"/>
              <a:gd name="connsiteY181" fmla="*/ 3437 h 9852"/>
              <a:gd name="connsiteX182" fmla="*/ 5986 w 10000"/>
              <a:gd name="connsiteY182" fmla="*/ 3442 h 9852"/>
              <a:gd name="connsiteX183" fmla="*/ 5934 w 10000"/>
              <a:gd name="connsiteY183" fmla="*/ 3457 h 9852"/>
              <a:gd name="connsiteX184" fmla="*/ 5884 w 10000"/>
              <a:gd name="connsiteY184" fmla="*/ 3483 h 9852"/>
              <a:gd name="connsiteX185" fmla="*/ 5837 w 10000"/>
              <a:gd name="connsiteY185" fmla="*/ 3520 h 9852"/>
              <a:gd name="connsiteX186" fmla="*/ 5796 w 10000"/>
              <a:gd name="connsiteY186" fmla="*/ 3566 h 9852"/>
              <a:gd name="connsiteX187" fmla="*/ 5763 w 10000"/>
              <a:gd name="connsiteY187" fmla="*/ 3621 h 9852"/>
              <a:gd name="connsiteX188" fmla="*/ 5738 w 10000"/>
              <a:gd name="connsiteY188" fmla="*/ 3684 h 9852"/>
              <a:gd name="connsiteX189" fmla="*/ 5729 w 10000"/>
              <a:gd name="connsiteY189" fmla="*/ 3717 h 9852"/>
              <a:gd name="connsiteX190" fmla="*/ 5725 w 10000"/>
              <a:gd name="connsiteY190" fmla="*/ 3745 h 9852"/>
              <a:gd name="connsiteX191" fmla="*/ 5719 w 10000"/>
              <a:gd name="connsiteY191" fmla="*/ 3800 h 9852"/>
              <a:gd name="connsiteX192" fmla="*/ 5724 w 10000"/>
              <a:gd name="connsiteY192" fmla="*/ 3884 h 9852"/>
              <a:gd name="connsiteX193" fmla="*/ 5745 w 10000"/>
              <a:gd name="connsiteY193" fmla="*/ 3995 h 9852"/>
              <a:gd name="connsiteX194" fmla="*/ 5786 w 10000"/>
              <a:gd name="connsiteY194" fmla="*/ 4092 h 9852"/>
              <a:gd name="connsiteX195" fmla="*/ 5811 w 10000"/>
              <a:gd name="connsiteY195" fmla="*/ 4137 h 9852"/>
              <a:gd name="connsiteX196" fmla="*/ 5860 w 10000"/>
              <a:gd name="connsiteY196" fmla="*/ 4212 h 9852"/>
              <a:gd name="connsiteX197" fmla="*/ 5960 w 10000"/>
              <a:gd name="connsiteY197" fmla="*/ 4336 h 9852"/>
              <a:gd name="connsiteX198" fmla="*/ 6061 w 10000"/>
              <a:gd name="connsiteY198" fmla="*/ 4439 h 9852"/>
              <a:gd name="connsiteX199" fmla="*/ 6167 w 10000"/>
              <a:gd name="connsiteY199" fmla="*/ 4520 h 9852"/>
              <a:gd name="connsiteX200" fmla="*/ 6272 w 10000"/>
              <a:gd name="connsiteY200" fmla="*/ 4573 h 9852"/>
              <a:gd name="connsiteX201" fmla="*/ 6380 w 10000"/>
              <a:gd name="connsiteY201" fmla="*/ 4608 h 9852"/>
              <a:gd name="connsiteX202" fmla="*/ 6488 w 10000"/>
              <a:gd name="connsiteY202" fmla="*/ 4621 h 9852"/>
              <a:gd name="connsiteX203" fmla="*/ 6596 w 10000"/>
              <a:gd name="connsiteY203" fmla="*/ 4611 h 9852"/>
              <a:gd name="connsiteX204" fmla="*/ 6703 w 10000"/>
              <a:gd name="connsiteY204" fmla="*/ 4586 h 9852"/>
              <a:gd name="connsiteX205" fmla="*/ 6810 w 10000"/>
              <a:gd name="connsiteY205" fmla="*/ 4538 h 9852"/>
              <a:gd name="connsiteX206" fmla="*/ 6915 w 10000"/>
              <a:gd name="connsiteY206" fmla="*/ 4480 h 9852"/>
              <a:gd name="connsiteX207" fmla="*/ 7018 w 10000"/>
              <a:gd name="connsiteY207" fmla="*/ 4400 h 9852"/>
              <a:gd name="connsiteX208" fmla="*/ 7116 w 10000"/>
              <a:gd name="connsiteY208" fmla="*/ 4307 h 9852"/>
              <a:gd name="connsiteX209" fmla="*/ 7213 w 10000"/>
              <a:gd name="connsiteY209" fmla="*/ 4199 h 9852"/>
              <a:gd name="connsiteX210" fmla="*/ 7306 w 10000"/>
              <a:gd name="connsiteY210" fmla="*/ 4081 h 9852"/>
              <a:gd name="connsiteX211" fmla="*/ 7391 w 10000"/>
              <a:gd name="connsiteY211" fmla="*/ 3948 h 9852"/>
              <a:gd name="connsiteX212" fmla="*/ 7433 w 10000"/>
              <a:gd name="connsiteY212" fmla="*/ 3878 h 9852"/>
              <a:gd name="connsiteX213" fmla="*/ 7506 w 10000"/>
              <a:gd name="connsiteY213" fmla="*/ 3746 h 9852"/>
              <a:gd name="connsiteX214" fmla="*/ 7640 w 10000"/>
              <a:gd name="connsiteY214" fmla="*/ 3470 h 9852"/>
              <a:gd name="connsiteX215" fmla="*/ 7754 w 10000"/>
              <a:gd name="connsiteY215" fmla="*/ 3174 h 9852"/>
              <a:gd name="connsiteX216" fmla="*/ 7825 w 10000"/>
              <a:gd name="connsiteY216" fmla="*/ 2943 h 9852"/>
              <a:gd name="connsiteX217" fmla="*/ 7868 w 10000"/>
              <a:gd name="connsiteY217" fmla="*/ 2786 h 9852"/>
              <a:gd name="connsiteX218" fmla="*/ 7900 w 10000"/>
              <a:gd name="connsiteY218" fmla="*/ 2626 h 9852"/>
              <a:gd name="connsiteX219" fmla="*/ 7931 w 10000"/>
              <a:gd name="connsiteY219" fmla="*/ 2460 h 9852"/>
              <a:gd name="connsiteX220" fmla="*/ 7952 w 10000"/>
              <a:gd name="connsiteY220" fmla="*/ 2299 h 9852"/>
              <a:gd name="connsiteX221" fmla="*/ 7965 w 10000"/>
              <a:gd name="connsiteY221" fmla="*/ 2133 h 9852"/>
              <a:gd name="connsiteX222" fmla="*/ 7973 w 10000"/>
              <a:gd name="connsiteY222" fmla="*/ 1967 h 9852"/>
              <a:gd name="connsiteX223" fmla="*/ 7971 w 10000"/>
              <a:gd name="connsiteY223" fmla="*/ 1800 h 9852"/>
              <a:gd name="connsiteX224" fmla="*/ 7963 w 10000"/>
              <a:gd name="connsiteY224" fmla="*/ 1632 h 9852"/>
              <a:gd name="connsiteX225" fmla="*/ 7949 w 10000"/>
              <a:gd name="connsiteY225" fmla="*/ 1465 h 9852"/>
              <a:gd name="connsiteX226" fmla="*/ 7937 w 10000"/>
              <a:gd name="connsiteY226" fmla="*/ 1382 h 9852"/>
              <a:gd name="connsiteX227" fmla="*/ 7916 w 10000"/>
              <a:gd name="connsiteY227" fmla="*/ 1269 h 9852"/>
              <a:gd name="connsiteX228" fmla="*/ 7892 w 10000"/>
              <a:gd name="connsiteY228" fmla="*/ 1081 h 9852"/>
              <a:gd name="connsiteX229" fmla="*/ 7883 w 10000"/>
              <a:gd name="connsiteY229" fmla="*/ 954 h 9852"/>
              <a:gd name="connsiteX230" fmla="*/ 7885 w 10000"/>
              <a:gd name="connsiteY230" fmla="*/ 832 h 9852"/>
              <a:gd name="connsiteX231" fmla="*/ 7903 w 10000"/>
              <a:gd name="connsiteY231" fmla="*/ 715 h 9852"/>
              <a:gd name="connsiteX232" fmla="*/ 7934 w 10000"/>
              <a:gd name="connsiteY232" fmla="*/ 638 h 9852"/>
              <a:gd name="connsiteX233" fmla="*/ 7958 w 10000"/>
              <a:gd name="connsiteY233" fmla="*/ 591 h 9852"/>
              <a:gd name="connsiteX234" fmla="*/ 7992 w 10000"/>
              <a:gd name="connsiteY234" fmla="*/ 549 h 9852"/>
              <a:gd name="connsiteX235" fmla="*/ 8030 w 10000"/>
              <a:gd name="connsiteY235" fmla="*/ 513 h 9852"/>
              <a:gd name="connsiteX236" fmla="*/ 8050 w 10000"/>
              <a:gd name="connsiteY236" fmla="*/ 499 h 9852"/>
              <a:gd name="connsiteX237" fmla="*/ 8088 w 10000"/>
              <a:gd name="connsiteY237" fmla="*/ 478 h 9852"/>
              <a:gd name="connsiteX238" fmla="*/ 8159 w 10000"/>
              <a:gd name="connsiteY238" fmla="*/ 463 h 9852"/>
              <a:gd name="connsiteX239" fmla="*/ 8229 w 10000"/>
              <a:gd name="connsiteY239" fmla="*/ 472 h 9852"/>
              <a:gd name="connsiteX240" fmla="*/ 8301 w 10000"/>
              <a:gd name="connsiteY240" fmla="*/ 506 h 9852"/>
              <a:gd name="connsiteX241" fmla="*/ 8370 w 10000"/>
              <a:gd name="connsiteY241" fmla="*/ 555 h 9852"/>
              <a:gd name="connsiteX242" fmla="*/ 8433 w 10000"/>
              <a:gd name="connsiteY242" fmla="*/ 619 h 9852"/>
              <a:gd name="connsiteX243" fmla="*/ 8490 w 10000"/>
              <a:gd name="connsiteY243" fmla="*/ 693 h 9852"/>
              <a:gd name="connsiteX244" fmla="*/ 8538 w 10000"/>
              <a:gd name="connsiteY244" fmla="*/ 767 h 9852"/>
              <a:gd name="connsiteX245" fmla="*/ 8559 w 10000"/>
              <a:gd name="connsiteY245" fmla="*/ 805 h 9852"/>
              <a:gd name="connsiteX246" fmla="*/ 8645 w 10000"/>
              <a:gd name="connsiteY246" fmla="*/ 987 h 9852"/>
              <a:gd name="connsiteX247" fmla="*/ 8792 w 10000"/>
              <a:gd name="connsiteY247" fmla="*/ 1287 h 9852"/>
              <a:gd name="connsiteX248" fmla="*/ 8868 w 10000"/>
              <a:gd name="connsiteY248" fmla="*/ 1419 h 9852"/>
              <a:gd name="connsiteX249" fmla="*/ 8925 w 10000"/>
              <a:gd name="connsiteY249" fmla="*/ 1497 h 9852"/>
              <a:gd name="connsiteX250" fmla="*/ 8982 w 10000"/>
              <a:gd name="connsiteY250" fmla="*/ 1566 h 9852"/>
              <a:gd name="connsiteX251" fmla="*/ 9039 w 10000"/>
              <a:gd name="connsiteY251" fmla="*/ 1616 h 9852"/>
              <a:gd name="connsiteX252" fmla="*/ 9103 w 10000"/>
              <a:gd name="connsiteY252" fmla="*/ 1649 h 9852"/>
              <a:gd name="connsiteX253" fmla="*/ 9168 w 10000"/>
              <a:gd name="connsiteY253" fmla="*/ 1663 h 9852"/>
              <a:gd name="connsiteX254" fmla="*/ 9236 w 10000"/>
              <a:gd name="connsiteY254" fmla="*/ 1654 h 9852"/>
              <a:gd name="connsiteX255" fmla="*/ 9308 w 10000"/>
              <a:gd name="connsiteY255" fmla="*/ 1621 h 9852"/>
              <a:gd name="connsiteX256" fmla="*/ 9384 w 10000"/>
              <a:gd name="connsiteY256" fmla="*/ 1558 h 9852"/>
              <a:gd name="connsiteX257" fmla="*/ 9463 w 10000"/>
              <a:gd name="connsiteY257" fmla="*/ 1463 h 9852"/>
              <a:gd name="connsiteX258" fmla="*/ 9504 w 10000"/>
              <a:gd name="connsiteY258" fmla="*/ 1403 h 9852"/>
              <a:gd name="connsiteX259" fmla="*/ 9544 w 10000"/>
              <a:gd name="connsiteY259" fmla="*/ 1335 h 9852"/>
              <a:gd name="connsiteX260" fmla="*/ 9614 w 10000"/>
              <a:gd name="connsiteY260" fmla="*/ 1191 h 9852"/>
              <a:gd name="connsiteX261" fmla="*/ 9672 w 10000"/>
              <a:gd name="connsiteY261" fmla="*/ 1031 h 9852"/>
              <a:gd name="connsiteX262" fmla="*/ 9722 w 10000"/>
              <a:gd name="connsiteY262" fmla="*/ 866 h 9852"/>
              <a:gd name="connsiteX263" fmla="*/ 9743 w 10000"/>
              <a:gd name="connsiteY263" fmla="*/ 783 h 9852"/>
              <a:gd name="connsiteX264" fmla="*/ 9795 w 10000"/>
              <a:gd name="connsiteY264" fmla="*/ 585 h 9852"/>
              <a:gd name="connsiteX265" fmla="*/ 9884 w 10000"/>
              <a:gd name="connsiteY265" fmla="*/ 279 h 9852"/>
              <a:gd name="connsiteX266" fmla="*/ 9955 w 10000"/>
              <a:gd name="connsiteY266" fmla="*/ 88 h 9852"/>
              <a:gd name="connsiteX267" fmla="*/ 10000 w 10000"/>
              <a:gd name="connsiteY267" fmla="*/ 0 h 9852"/>
              <a:gd name="connsiteX0" fmla="*/ 569 w 10000"/>
              <a:gd name="connsiteY0" fmla="*/ 9834 h 9990"/>
              <a:gd name="connsiteX1" fmla="*/ 675 w 10000"/>
              <a:gd name="connsiteY1" fmla="*/ 9657 h 9990"/>
              <a:gd name="connsiteX2" fmla="*/ 769 w 10000"/>
              <a:gd name="connsiteY2" fmla="*/ 9460 h 9990"/>
              <a:gd name="connsiteX3" fmla="*/ 846 w 10000"/>
              <a:gd name="connsiteY3" fmla="*/ 9253 h 9990"/>
              <a:gd name="connsiteX4" fmla="*/ 905 w 10000"/>
              <a:gd name="connsiteY4" fmla="*/ 9029 h 9990"/>
              <a:gd name="connsiteX5" fmla="*/ 926 w 10000"/>
              <a:gd name="connsiteY5" fmla="*/ 8911 h 9990"/>
              <a:gd name="connsiteX6" fmla="*/ 942 w 10000"/>
              <a:gd name="connsiteY6" fmla="*/ 8815 h 9990"/>
              <a:gd name="connsiteX7" fmla="*/ 958 w 10000"/>
              <a:gd name="connsiteY7" fmla="*/ 8621 h 9990"/>
              <a:gd name="connsiteX8" fmla="*/ 961 w 10000"/>
              <a:gd name="connsiteY8" fmla="*/ 8432 h 9990"/>
              <a:gd name="connsiteX9" fmla="*/ 944 w 10000"/>
              <a:gd name="connsiteY9" fmla="*/ 8239 h 9990"/>
              <a:gd name="connsiteX10" fmla="*/ 912 w 10000"/>
              <a:gd name="connsiteY10" fmla="*/ 8054 h 9990"/>
              <a:gd name="connsiteX11" fmla="*/ 861 w 10000"/>
              <a:gd name="connsiteY11" fmla="*/ 7875 h 9990"/>
              <a:gd name="connsiteX12" fmla="*/ 795 w 10000"/>
              <a:gd name="connsiteY12" fmla="*/ 7710 h 9990"/>
              <a:gd name="connsiteX13" fmla="*/ 709 w 10000"/>
              <a:gd name="connsiteY13" fmla="*/ 7553 h 9990"/>
              <a:gd name="connsiteX14" fmla="*/ 657 w 10000"/>
              <a:gd name="connsiteY14" fmla="*/ 7480 h 9990"/>
              <a:gd name="connsiteX15" fmla="*/ 625 w 10000"/>
              <a:gd name="connsiteY15" fmla="*/ 7439 h 9990"/>
              <a:gd name="connsiteX16" fmla="*/ 557 w 10000"/>
              <a:gd name="connsiteY16" fmla="*/ 7372 h 9990"/>
              <a:gd name="connsiteX17" fmla="*/ 492 w 10000"/>
              <a:gd name="connsiteY17" fmla="*/ 7323 h 9990"/>
              <a:gd name="connsiteX18" fmla="*/ 427 w 10000"/>
              <a:gd name="connsiteY18" fmla="*/ 7294 h 9990"/>
              <a:gd name="connsiteX19" fmla="*/ 365 w 10000"/>
              <a:gd name="connsiteY19" fmla="*/ 7283 h 9990"/>
              <a:gd name="connsiteX20" fmla="*/ 304 w 10000"/>
              <a:gd name="connsiteY20" fmla="*/ 7288 h 9990"/>
              <a:gd name="connsiteX21" fmla="*/ 245 w 10000"/>
              <a:gd name="connsiteY21" fmla="*/ 7308 h 9990"/>
              <a:gd name="connsiteX22" fmla="*/ 191 w 10000"/>
              <a:gd name="connsiteY22" fmla="*/ 7343 h 9990"/>
              <a:gd name="connsiteX23" fmla="*/ 144 w 10000"/>
              <a:gd name="connsiteY23" fmla="*/ 7390 h 9990"/>
              <a:gd name="connsiteX24" fmla="*/ 101 w 10000"/>
              <a:gd name="connsiteY24" fmla="*/ 7454 h 9990"/>
              <a:gd name="connsiteX25" fmla="*/ 66 w 10000"/>
              <a:gd name="connsiteY25" fmla="*/ 7529 h 9990"/>
              <a:gd name="connsiteX26" fmla="*/ 35 w 10000"/>
              <a:gd name="connsiteY26" fmla="*/ 7614 h 9990"/>
              <a:gd name="connsiteX27" fmla="*/ 16 w 10000"/>
              <a:gd name="connsiteY27" fmla="*/ 7710 h 9990"/>
              <a:gd name="connsiteX28" fmla="*/ 3 w 10000"/>
              <a:gd name="connsiteY28" fmla="*/ 7811 h 9990"/>
              <a:gd name="connsiteX29" fmla="*/ 0 w 10000"/>
              <a:gd name="connsiteY29" fmla="*/ 7921 h 9990"/>
              <a:gd name="connsiteX30" fmla="*/ 7 w 10000"/>
              <a:gd name="connsiteY30" fmla="*/ 8037 h 9990"/>
              <a:gd name="connsiteX31" fmla="*/ 14 w 10000"/>
              <a:gd name="connsiteY31" fmla="*/ 8096 h 9990"/>
              <a:gd name="connsiteX32" fmla="*/ 29 w 10000"/>
              <a:gd name="connsiteY32" fmla="*/ 8199 h 9990"/>
              <a:gd name="connsiteX33" fmla="*/ 76 w 10000"/>
              <a:gd name="connsiteY33" fmla="*/ 8393 h 9990"/>
              <a:gd name="connsiteX34" fmla="*/ 138 w 10000"/>
              <a:gd name="connsiteY34" fmla="*/ 8583 h 9990"/>
              <a:gd name="connsiteX35" fmla="*/ 214 w 10000"/>
              <a:gd name="connsiteY35" fmla="*/ 8764 h 9990"/>
              <a:gd name="connsiteX36" fmla="*/ 304 w 10000"/>
              <a:gd name="connsiteY36" fmla="*/ 8932 h 9990"/>
              <a:gd name="connsiteX37" fmla="*/ 401 w 10000"/>
              <a:gd name="connsiteY37" fmla="*/ 9091 h 9990"/>
              <a:gd name="connsiteX38" fmla="*/ 510 w 10000"/>
              <a:gd name="connsiteY38" fmla="*/ 9241 h 9990"/>
              <a:gd name="connsiteX39" fmla="*/ 630 w 10000"/>
              <a:gd name="connsiteY39" fmla="*/ 9380 h 9990"/>
              <a:gd name="connsiteX40" fmla="*/ 754 w 10000"/>
              <a:gd name="connsiteY40" fmla="*/ 9508 h 9990"/>
              <a:gd name="connsiteX41" fmla="*/ 886 w 10000"/>
              <a:gd name="connsiteY41" fmla="*/ 9618 h 9990"/>
              <a:gd name="connsiteX42" fmla="*/ 1019 w 10000"/>
              <a:gd name="connsiteY42" fmla="*/ 9717 h 9990"/>
              <a:gd name="connsiteX43" fmla="*/ 1157 w 10000"/>
              <a:gd name="connsiteY43" fmla="*/ 9803 h 9990"/>
              <a:gd name="connsiteX44" fmla="*/ 1294 w 10000"/>
              <a:gd name="connsiteY44" fmla="*/ 9874 h 9990"/>
              <a:gd name="connsiteX45" fmla="*/ 1434 w 10000"/>
              <a:gd name="connsiteY45" fmla="*/ 9929 h 9990"/>
              <a:gd name="connsiteX46" fmla="*/ 1571 w 10000"/>
              <a:gd name="connsiteY46" fmla="*/ 9965 h 9990"/>
              <a:gd name="connsiteX47" fmla="*/ 1705 w 10000"/>
              <a:gd name="connsiteY47" fmla="*/ 9989 h 9990"/>
              <a:gd name="connsiteX48" fmla="*/ 1769 w 10000"/>
              <a:gd name="connsiteY48" fmla="*/ 9990 h 9990"/>
              <a:gd name="connsiteX49" fmla="*/ 1844 w 10000"/>
              <a:gd name="connsiteY49" fmla="*/ 9989 h 9990"/>
              <a:gd name="connsiteX50" fmla="*/ 1992 w 10000"/>
              <a:gd name="connsiteY50" fmla="*/ 9964 h 9990"/>
              <a:gd name="connsiteX51" fmla="*/ 2129 w 10000"/>
              <a:gd name="connsiteY51" fmla="*/ 9913 h 9990"/>
              <a:gd name="connsiteX52" fmla="*/ 2263 w 10000"/>
              <a:gd name="connsiteY52" fmla="*/ 9834 h 9990"/>
              <a:gd name="connsiteX53" fmla="*/ 2382 w 10000"/>
              <a:gd name="connsiteY53" fmla="*/ 9731 h 9990"/>
              <a:gd name="connsiteX54" fmla="*/ 2491 w 10000"/>
              <a:gd name="connsiteY54" fmla="*/ 9596 h 9990"/>
              <a:gd name="connsiteX55" fmla="*/ 2561 w 10000"/>
              <a:gd name="connsiteY55" fmla="*/ 9481 h 9990"/>
              <a:gd name="connsiteX56" fmla="*/ 2602 w 10000"/>
              <a:gd name="connsiteY56" fmla="*/ 9395 h 9990"/>
              <a:gd name="connsiteX57" fmla="*/ 2639 w 10000"/>
              <a:gd name="connsiteY57" fmla="*/ 9303 h 9990"/>
              <a:gd name="connsiteX58" fmla="*/ 2674 w 10000"/>
              <a:gd name="connsiteY58" fmla="*/ 9204 h 9990"/>
              <a:gd name="connsiteX59" fmla="*/ 2687 w 10000"/>
              <a:gd name="connsiteY59" fmla="*/ 9150 h 9990"/>
              <a:gd name="connsiteX60" fmla="*/ 2706 w 10000"/>
              <a:gd name="connsiteY60" fmla="*/ 9067 h 9990"/>
              <a:gd name="connsiteX61" fmla="*/ 2736 w 10000"/>
              <a:gd name="connsiteY61" fmla="*/ 8902 h 9990"/>
              <a:gd name="connsiteX62" fmla="*/ 2750 w 10000"/>
              <a:gd name="connsiteY62" fmla="*/ 8748 h 9990"/>
              <a:gd name="connsiteX63" fmla="*/ 2754 w 10000"/>
              <a:gd name="connsiteY63" fmla="*/ 8597 h 9990"/>
              <a:gd name="connsiteX64" fmla="*/ 2746 w 10000"/>
              <a:gd name="connsiteY64" fmla="*/ 8454 h 9990"/>
              <a:gd name="connsiteX65" fmla="*/ 2727 w 10000"/>
              <a:gd name="connsiteY65" fmla="*/ 8314 h 9990"/>
              <a:gd name="connsiteX66" fmla="*/ 2700 w 10000"/>
              <a:gd name="connsiteY66" fmla="*/ 8175 h 9990"/>
              <a:gd name="connsiteX67" fmla="*/ 2665 w 10000"/>
              <a:gd name="connsiteY67" fmla="*/ 8043 h 9990"/>
              <a:gd name="connsiteX68" fmla="*/ 2600 w 10000"/>
              <a:gd name="connsiteY68" fmla="*/ 7847 h 9990"/>
              <a:gd name="connsiteX69" fmla="*/ 2496 w 10000"/>
              <a:gd name="connsiteY69" fmla="*/ 7590 h 9990"/>
              <a:gd name="connsiteX70" fmla="*/ 2319 w 10000"/>
              <a:gd name="connsiteY70" fmla="*/ 7211 h 9990"/>
              <a:gd name="connsiteX71" fmla="*/ 2199 w 10000"/>
              <a:gd name="connsiteY71" fmla="*/ 6944 h 9990"/>
              <a:gd name="connsiteX72" fmla="*/ 2032 w 10000"/>
              <a:gd name="connsiteY72" fmla="*/ 6585 h 9990"/>
              <a:gd name="connsiteX73" fmla="*/ 1728 w 10000"/>
              <a:gd name="connsiteY73" fmla="*/ 5929 h 9990"/>
              <a:gd name="connsiteX74" fmla="*/ 1579 w 10000"/>
              <a:gd name="connsiteY74" fmla="*/ 5573 h 9990"/>
              <a:gd name="connsiteX75" fmla="*/ 1484 w 10000"/>
              <a:gd name="connsiteY75" fmla="*/ 5331 h 9990"/>
              <a:gd name="connsiteX76" fmla="*/ 1399 w 10000"/>
              <a:gd name="connsiteY76" fmla="*/ 5085 h 9990"/>
              <a:gd name="connsiteX77" fmla="*/ 1327 w 10000"/>
              <a:gd name="connsiteY77" fmla="*/ 4838 h 9990"/>
              <a:gd name="connsiteX78" fmla="*/ 1272 w 10000"/>
              <a:gd name="connsiteY78" fmla="*/ 4588 h 9990"/>
              <a:gd name="connsiteX79" fmla="*/ 1232 w 10000"/>
              <a:gd name="connsiteY79" fmla="*/ 4342 h 9990"/>
              <a:gd name="connsiteX80" fmla="*/ 1213 w 10000"/>
              <a:gd name="connsiteY80" fmla="*/ 4101 h 9990"/>
              <a:gd name="connsiteX81" fmla="*/ 1216 w 10000"/>
              <a:gd name="connsiteY81" fmla="*/ 3922 h 9990"/>
              <a:gd name="connsiteX82" fmla="*/ 1225 w 10000"/>
              <a:gd name="connsiteY82" fmla="*/ 3808 h 9990"/>
              <a:gd name="connsiteX83" fmla="*/ 1241 w 10000"/>
              <a:gd name="connsiteY83" fmla="*/ 3693 h 9990"/>
              <a:gd name="connsiteX84" fmla="*/ 1267 w 10000"/>
              <a:gd name="connsiteY84" fmla="*/ 3582 h 9990"/>
              <a:gd name="connsiteX85" fmla="*/ 1296 w 10000"/>
              <a:gd name="connsiteY85" fmla="*/ 3471 h 9990"/>
              <a:gd name="connsiteX86" fmla="*/ 1337 w 10000"/>
              <a:gd name="connsiteY86" fmla="*/ 3365 h 9990"/>
              <a:gd name="connsiteX87" fmla="*/ 1359 w 10000"/>
              <a:gd name="connsiteY87" fmla="*/ 3314 h 9990"/>
              <a:gd name="connsiteX88" fmla="*/ 1392 w 10000"/>
              <a:gd name="connsiteY88" fmla="*/ 3240 h 9990"/>
              <a:gd name="connsiteX89" fmla="*/ 1470 w 10000"/>
              <a:gd name="connsiteY89" fmla="*/ 3116 h 9990"/>
              <a:gd name="connsiteX90" fmla="*/ 1560 w 10000"/>
              <a:gd name="connsiteY90" fmla="*/ 3005 h 9990"/>
              <a:gd name="connsiteX91" fmla="*/ 1657 w 10000"/>
              <a:gd name="connsiteY91" fmla="*/ 2916 h 9990"/>
              <a:gd name="connsiteX92" fmla="*/ 1762 w 10000"/>
              <a:gd name="connsiteY92" fmla="*/ 2841 h 9990"/>
              <a:gd name="connsiteX93" fmla="*/ 1874 w 10000"/>
              <a:gd name="connsiteY93" fmla="*/ 2780 h 9990"/>
              <a:gd name="connsiteX94" fmla="*/ 1992 w 10000"/>
              <a:gd name="connsiteY94" fmla="*/ 2739 h 9990"/>
              <a:gd name="connsiteX95" fmla="*/ 2110 w 10000"/>
              <a:gd name="connsiteY95" fmla="*/ 2708 h 9990"/>
              <a:gd name="connsiteX96" fmla="*/ 2234 w 10000"/>
              <a:gd name="connsiteY96" fmla="*/ 2691 h 9990"/>
              <a:gd name="connsiteX97" fmla="*/ 2359 w 10000"/>
              <a:gd name="connsiteY97" fmla="*/ 2686 h 9990"/>
              <a:gd name="connsiteX98" fmla="*/ 2485 w 10000"/>
              <a:gd name="connsiteY98" fmla="*/ 2692 h 9990"/>
              <a:gd name="connsiteX99" fmla="*/ 2607 w 10000"/>
              <a:gd name="connsiteY99" fmla="*/ 2710 h 9990"/>
              <a:gd name="connsiteX100" fmla="*/ 2727 w 10000"/>
              <a:gd name="connsiteY100" fmla="*/ 2739 h 9990"/>
              <a:gd name="connsiteX101" fmla="*/ 2844 w 10000"/>
              <a:gd name="connsiteY101" fmla="*/ 2774 h 9990"/>
              <a:gd name="connsiteX102" fmla="*/ 2957 w 10000"/>
              <a:gd name="connsiteY102" fmla="*/ 2819 h 9990"/>
              <a:gd name="connsiteX103" fmla="*/ 3061 w 10000"/>
              <a:gd name="connsiteY103" fmla="*/ 2873 h 9990"/>
              <a:gd name="connsiteX104" fmla="*/ 3113 w 10000"/>
              <a:gd name="connsiteY104" fmla="*/ 2902 h 9990"/>
              <a:gd name="connsiteX105" fmla="*/ 3168 w 10000"/>
              <a:gd name="connsiteY105" fmla="*/ 2936 h 9990"/>
              <a:gd name="connsiteX106" fmla="*/ 3282 w 10000"/>
              <a:gd name="connsiteY106" fmla="*/ 3017 h 9990"/>
              <a:gd name="connsiteX107" fmla="*/ 3389 w 10000"/>
              <a:gd name="connsiteY107" fmla="*/ 3105 h 9990"/>
              <a:gd name="connsiteX108" fmla="*/ 3495 w 10000"/>
              <a:gd name="connsiteY108" fmla="*/ 3200 h 9990"/>
              <a:gd name="connsiteX109" fmla="*/ 3648 w 10000"/>
              <a:gd name="connsiteY109" fmla="*/ 3361 h 9990"/>
              <a:gd name="connsiteX110" fmla="*/ 3842 w 10000"/>
              <a:gd name="connsiteY110" fmla="*/ 3598 h 9990"/>
              <a:gd name="connsiteX111" fmla="*/ 4016 w 10000"/>
              <a:gd name="connsiteY111" fmla="*/ 3860 h 9990"/>
              <a:gd name="connsiteX112" fmla="*/ 4176 w 10000"/>
              <a:gd name="connsiteY112" fmla="*/ 4144 h 9990"/>
              <a:gd name="connsiteX113" fmla="*/ 4321 w 10000"/>
              <a:gd name="connsiteY113" fmla="*/ 4446 h 9990"/>
              <a:gd name="connsiteX114" fmla="*/ 4442 w 10000"/>
              <a:gd name="connsiteY114" fmla="*/ 4758 h 9990"/>
              <a:gd name="connsiteX115" fmla="*/ 4494 w 10000"/>
              <a:gd name="connsiteY115" fmla="*/ 4923 h 9990"/>
              <a:gd name="connsiteX116" fmla="*/ 4534 w 10000"/>
              <a:gd name="connsiteY116" fmla="*/ 5043 h 9990"/>
              <a:gd name="connsiteX117" fmla="*/ 4599 w 10000"/>
              <a:gd name="connsiteY117" fmla="*/ 5291 h 9990"/>
              <a:gd name="connsiteX118" fmla="*/ 4653 w 10000"/>
              <a:gd name="connsiteY118" fmla="*/ 5541 h 9990"/>
              <a:gd name="connsiteX119" fmla="*/ 4697 w 10000"/>
              <a:gd name="connsiteY119" fmla="*/ 5794 h 9990"/>
              <a:gd name="connsiteX120" fmla="*/ 4756 w 10000"/>
              <a:gd name="connsiteY120" fmla="*/ 6178 h 9990"/>
              <a:gd name="connsiteX121" fmla="*/ 4829 w 10000"/>
              <a:gd name="connsiteY121" fmla="*/ 6691 h 9990"/>
              <a:gd name="connsiteX122" fmla="*/ 4888 w 10000"/>
              <a:gd name="connsiteY122" fmla="*/ 7071 h 9990"/>
              <a:gd name="connsiteX123" fmla="*/ 4933 w 10000"/>
              <a:gd name="connsiteY123" fmla="*/ 7321 h 9990"/>
              <a:gd name="connsiteX124" fmla="*/ 4988 w 10000"/>
              <a:gd name="connsiteY124" fmla="*/ 7565 h 9990"/>
              <a:gd name="connsiteX125" fmla="*/ 5052 w 10000"/>
              <a:gd name="connsiteY125" fmla="*/ 7808 h 9990"/>
              <a:gd name="connsiteX126" fmla="*/ 5128 w 10000"/>
              <a:gd name="connsiteY126" fmla="*/ 8042 h 9990"/>
              <a:gd name="connsiteX127" fmla="*/ 5218 w 10000"/>
              <a:gd name="connsiteY127" fmla="*/ 8265 h 9990"/>
              <a:gd name="connsiteX128" fmla="*/ 5328 w 10000"/>
              <a:gd name="connsiteY128" fmla="*/ 8485 h 9990"/>
              <a:gd name="connsiteX129" fmla="*/ 5455 w 10000"/>
              <a:gd name="connsiteY129" fmla="*/ 8692 h 9990"/>
              <a:gd name="connsiteX130" fmla="*/ 5527 w 10000"/>
              <a:gd name="connsiteY130" fmla="*/ 8791 h 9990"/>
              <a:gd name="connsiteX131" fmla="*/ 5558 w 10000"/>
              <a:gd name="connsiteY131" fmla="*/ 8833 h 9990"/>
              <a:gd name="connsiteX132" fmla="*/ 5626 w 10000"/>
              <a:gd name="connsiteY132" fmla="*/ 8907 h 9990"/>
              <a:gd name="connsiteX133" fmla="*/ 5693 w 10000"/>
              <a:gd name="connsiteY133" fmla="*/ 8972 h 9990"/>
              <a:gd name="connsiteX134" fmla="*/ 5762 w 10000"/>
              <a:gd name="connsiteY134" fmla="*/ 9028 h 9990"/>
              <a:gd name="connsiteX135" fmla="*/ 5830 w 10000"/>
              <a:gd name="connsiteY135" fmla="*/ 9070 h 9990"/>
              <a:gd name="connsiteX136" fmla="*/ 5901 w 10000"/>
              <a:gd name="connsiteY136" fmla="*/ 9102 h 9990"/>
              <a:gd name="connsiteX137" fmla="*/ 5971 w 10000"/>
              <a:gd name="connsiteY137" fmla="*/ 9126 h 9990"/>
              <a:gd name="connsiteX138" fmla="*/ 6043 w 10000"/>
              <a:gd name="connsiteY138" fmla="*/ 9139 h 9990"/>
              <a:gd name="connsiteX139" fmla="*/ 6114 w 10000"/>
              <a:gd name="connsiteY139" fmla="*/ 9139 h 9990"/>
              <a:gd name="connsiteX140" fmla="*/ 6185 w 10000"/>
              <a:gd name="connsiteY140" fmla="*/ 9130 h 9990"/>
              <a:gd name="connsiteX141" fmla="*/ 6256 w 10000"/>
              <a:gd name="connsiteY141" fmla="*/ 9108 h 9990"/>
              <a:gd name="connsiteX142" fmla="*/ 6326 w 10000"/>
              <a:gd name="connsiteY142" fmla="*/ 9078 h 9990"/>
              <a:gd name="connsiteX143" fmla="*/ 6397 w 10000"/>
              <a:gd name="connsiteY143" fmla="*/ 9041 h 9990"/>
              <a:gd name="connsiteX144" fmla="*/ 6466 w 10000"/>
              <a:gd name="connsiteY144" fmla="*/ 8986 h 9990"/>
              <a:gd name="connsiteX145" fmla="*/ 6535 w 10000"/>
              <a:gd name="connsiteY145" fmla="*/ 8925 h 9990"/>
              <a:gd name="connsiteX146" fmla="*/ 6603 w 10000"/>
              <a:gd name="connsiteY146" fmla="*/ 8852 h 9990"/>
              <a:gd name="connsiteX147" fmla="*/ 6637 w 10000"/>
              <a:gd name="connsiteY147" fmla="*/ 8811 h 9990"/>
              <a:gd name="connsiteX148" fmla="*/ 6667 w 10000"/>
              <a:gd name="connsiteY148" fmla="*/ 8774 h 9990"/>
              <a:gd name="connsiteX149" fmla="*/ 6721 w 10000"/>
              <a:gd name="connsiteY149" fmla="*/ 8695 h 9990"/>
              <a:gd name="connsiteX150" fmla="*/ 6766 w 10000"/>
              <a:gd name="connsiteY150" fmla="*/ 8609 h 9990"/>
              <a:gd name="connsiteX151" fmla="*/ 6805 w 10000"/>
              <a:gd name="connsiteY151" fmla="*/ 8522 h 9990"/>
              <a:gd name="connsiteX152" fmla="*/ 6853 w 10000"/>
              <a:gd name="connsiteY152" fmla="*/ 8385 h 9990"/>
              <a:gd name="connsiteX153" fmla="*/ 6901 w 10000"/>
              <a:gd name="connsiteY153" fmla="*/ 8193 h 9990"/>
              <a:gd name="connsiteX154" fmla="*/ 6931 w 10000"/>
              <a:gd name="connsiteY154" fmla="*/ 7993 h 9990"/>
              <a:gd name="connsiteX155" fmla="*/ 6950 w 10000"/>
              <a:gd name="connsiteY155" fmla="*/ 7785 h 9990"/>
              <a:gd name="connsiteX156" fmla="*/ 6966 w 10000"/>
              <a:gd name="connsiteY156" fmla="*/ 7469 h 9990"/>
              <a:gd name="connsiteX157" fmla="*/ 6974 w 10000"/>
              <a:gd name="connsiteY157" fmla="*/ 7257 h 9990"/>
              <a:gd name="connsiteX158" fmla="*/ 6987 w 10000"/>
              <a:gd name="connsiteY158" fmla="*/ 6972 h 9990"/>
              <a:gd name="connsiteX159" fmla="*/ 7001 w 10000"/>
              <a:gd name="connsiteY159" fmla="*/ 6399 h 9990"/>
              <a:gd name="connsiteX160" fmla="*/ 7001 w 10000"/>
              <a:gd name="connsiteY160" fmla="*/ 5823 h 9990"/>
              <a:gd name="connsiteX161" fmla="*/ 6990 w 10000"/>
              <a:gd name="connsiteY161" fmla="*/ 5251 h 9990"/>
              <a:gd name="connsiteX162" fmla="*/ 6981 w 10000"/>
              <a:gd name="connsiteY162" fmla="*/ 4964 h 9990"/>
              <a:gd name="connsiteX163" fmla="*/ 6978 w 10000"/>
              <a:gd name="connsiteY163" fmla="*/ 4898 h 9990"/>
              <a:gd name="connsiteX164" fmla="*/ 6965 w 10000"/>
              <a:gd name="connsiteY164" fmla="*/ 4758 h 9990"/>
              <a:gd name="connsiteX165" fmla="*/ 6946 w 10000"/>
              <a:gd name="connsiteY165" fmla="*/ 4625 h 9990"/>
              <a:gd name="connsiteX166" fmla="*/ 6916 w 10000"/>
              <a:gd name="connsiteY166" fmla="*/ 4496 h 9990"/>
              <a:gd name="connsiteX167" fmla="*/ 6885 w 10000"/>
              <a:gd name="connsiteY167" fmla="*/ 4371 h 9990"/>
              <a:gd name="connsiteX168" fmla="*/ 6844 w 10000"/>
              <a:gd name="connsiteY168" fmla="*/ 4249 h 9990"/>
              <a:gd name="connsiteX169" fmla="*/ 6796 w 10000"/>
              <a:gd name="connsiteY169" fmla="*/ 4132 h 9990"/>
              <a:gd name="connsiteX170" fmla="*/ 6744 w 10000"/>
              <a:gd name="connsiteY170" fmla="*/ 4023 h 9990"/>
              <a:gd name="connsiteX171" fmla="*/ 6684 w 10000"/>
              <a:gd name="connsiteY171" fmla="*/ 3922 h 9990"/>
              <a:gd name="connsiteX172" fmla="*/ 6619 w 10000"/>
              <a:gd name="connsiteY172" fmla="*/ 3831 h 9990"/>
              <a:gd name="connsiteX173" fmla="*/ 6547 w 10000"/>
              <a:gd name="connsiteY173" fmla="*/ 3747 h 9990"/>
              <a:gd name="connsiteX174" fmla="*/ 6470 w 10000"/>
              <a:gd name="connsiteY174" fmla="*/ 3672 h 9990"/>
              <a:gd name="connsiteX175" fmla="*/ 6390 w 10000"/>
              <a:gd name="connsiteY175" fmla="*/ 3610 h 9990"/>
              <a:gd name="connsiteX176" fmla="*/ 6304 w 10000"/>
              <a:gd name="connsiteY176" fmla="*/ 3556 h 9990"/>
              <a:gd name="connsiteX177" fmla="*/ 6212 w 10000"/>
              <a:gd name="connsiteY177" fmla="*/ 3519 h 9990"/>
              <a:gd name="connsiteX178" fmla="*/ 6115 w 10000"/>
              <a:gd name="connsiteY178" fmla="*/ 3495 h 9990"/>
              <a:gd name="connsiteX179" fmla="*/ 6064 w 10000"/>
              <a:gd name="connsiteY179" fmla="*/ 3490 h 9990"/>
              <a:gd name="connsiteX180" fmla="*/ 6039 w 10000"/>
              <a:gd name="connsiteY180" fmla="*/ 3489 h 9990"/>
              <a:gd name="connsiteX181" fmla="*/ 5986 w 10000"/>
              <a:gd name="connsiteY181" fmla="*/ 3494 h 9990"/>
              <a:gd name="connsiteX182" fmla="*/ 5934 w 10000"/>
              <a:gd name="connsiteY182" fmla="*/ 3509 h 9990"/>
              <a:gd name="connsiteX183" fmla="*/ 5884 w 10000"/>
              <a:gd name="connsiteY183" fmla="*/ 3535 h 9990"/>
              <a:gd name="connsiteX184" fmla="*/ 5837 w 10000"/>
              <a:gd name="connsiteY184" fmla="*/ 3573 h 9990"/>
              <a:gd name="connsiteX185" fmla="*/ 5796 w 10000"/>
              <a:gd name="connsiteY185" fmla="*/ 3620 h 9990"/>
              <a:gd name="connsiteX186" fmla="*/ 5763 w 10000"/>
              <a:gd name="connsiteY186" fmla="*/ 3675 h 9990"/>
              <a:gd name="connsiteX187" fmla="*/ 5738 w 10000"/>
              <a:gd name="connsiteY187" fmla="*/ 3739 h 9990"/>
              <a:gd name="connsiteX188" fmla="*/ 5729 w 10000"/>
              <a:gd name="connsiteY188" fmla="*/ 3773 h 9990"/>
              <a:gd name="connsiteX189" fmla="*/ 5725 w 10000"/>
              <a:gd name="connsiteY189" fmla="*/ 3801 h 9990"/>
              <a:gd name="connsiteX190" fmla="*/ 5719 w 10000"/>
              <a:gd name="connsiteY190" fmla="*/ 3857 h 9990"/>
              <a:gd name="connsiteX191" fmla="*/ 5724 w 10000"/>
              <a:gd name="connsiteY191" fmla="*/ 3942 h 9990"/>
              <a:gd name="connsiteX192" fmla="*/ 5745 w 10000"/>
              <a:gd name="connsiteY192" fmla="*/ 4055 h 9990"/>
              <a:gd name="connsiteX193" fmla="*/ 5786 w 10000"/>
              <a:gd name="connsiteY193" fmla="*/ 4153 h 9990"/>
              <a:gd name="connsiteX194" fmla="*/ 5811 w 10000"/>
              <a:gd name="connsiteY194" fmla="*/ 4199 h 9990"/>
              <a:gd name="connsiteX195" fmla="*/ 5860 w 10000"/>
              <a:gd name="connsiteY195" fmla="*/ 4275 h 9990"/>
              <a:gd name="connsiteX196" fmla="*/ 5960 w 10000"/>
              <a:gd name="connsiteY196" fmla="*/ 4401 h 9990"/>
              <a:gd name="connsiteX197" fmla="*/ 6061 w 10000"/>
              <a:gd name="connsiteY197" fmla="*/ 4506 h 9990"/>
              <a:gd name="connsiteX198" fmla="*/ 6167 w 10000"/>
              <a:gd name="connsiteY198" fmla="*/ 4588 h 9990"/>
              <a:gd name="connsiteX199" fmla="*/ 6272 w 10000"/>
              <a:gd name="connsiteY199" fmla="*/ 4642 h 9990"/>
              <a:gd name="connsiteX200" fmla="*/ 6380 w 10000"/>
              <a:gd name="connsiteY200" fmla="*/ 4677 h 9990"/>
              <a:gd name="connsiteX201" fmla="*/ 6488 w 10000"/>
              <a:gd name="connsiteY201" fmla="*/ 4690 h 9990"/>
              <a:gd name="connsiteX202" fmla="*/ 6596 w 10000"/>
              <a:gd name="connsiteY202" fmla="*/ 4680 h 9990"/>
              <a:gd name="connsiteX203" fmla="*/ 6703 w 10000"/>
              <a:gd name="connsiteY203" fmla="*/ 4655 h 9990"/>
              <a:gd name="connsiteX204" fmla="*/ 6810 w 10000"/>
              <a:gd name="connsiteY204" fmla="*/ 4606 h 9990"/>
              <a:gd name="connsiteX205" fmla="*/ 6915 w 10000"/>
              <a:gd name="connsiteY205" fmla="*/ 4547 h 9990"/>
              <a:gd name="connsiteX206" fmla="*/ 7018 w 10000"/>
              <a:gd name="connsiteY206" fmla="*/ 4466 h 9990"/>
              <a:gd name="connsiteX207" fmla="*/ 7116 w 10000"/>
              <a:gd name="connsiteY207" fmla="*/ 4372 h 9990"/>
              <a:gd name="connsiteX208" fmla="*/ 7213 w 10000"/>
              <a:gd name="connsiteY208" fmla="*/ 4262 h 9990"/>
              <a:gd name="connsiteX209" fmla="*/ 7306 w 10000"/>
              <a:gd name="connsiteY209" fmla="*/ 4142 h 9990"/>
              <a:gd name="connsiteX210" fmla="*/ 7391 w 10000"/>
              <a:gd name="connsiteY210" fmla="*/ 4007 h 9990"/>
              <a:gd name="connsiteX211" fmla="*/ 7433 w 10000"/>
              <a:gd name="connsiteY211" fmla="*/ 3936 h 9990"/>
              <a:gd name="connsiteX212" fmla="*/ 7506 w 10000"/>
              <a:gd name="connsiteY212" fmla="*/ 3802 h 9990"/>
              <a:gd name="connsiteX213" fmla="*/ 7640 w 10000"/>
              <a:gd name="connsiteY213" fmla="*/ 3522 h 9990"/>
              <a:gd name="connsiteX214" fmla="*/ 7754 w 10000"/>
              <a:gd name="connsiteY214" fmla="*/ 3222 h 9990"/>
              <a:gd name="connsiteX215" fmla="*/ 7825 w 10000"/>
              <a:gd name="connsiteY215" fmla="*/ 2987 h 9990"/>
              <a:gd name="connsiteX216" fmla="*/ 7868 w 10000"/>
              <a:gd name="connsiteY216" fmla="*/ 2828 h 9990"/>
              <a:gd name="connsiteX217" fmla="*/ 7900 w 10000"/>
              <a:gd name="connsiteY217" fmla="*/ 2665 h 9990"/>
              <a:gd name="connsiteX218" fmla="*/ 7931 w 10000"/>
              <a:gd name="connsiteY218" fmla="*/ 2497 h 9990"/>
              <a:gd name="connsiteX219" fmla="*/ 7952 w 10000"/>
              <a:gd name="connsiteY219" fmla="*/ 2334 h 9990"/>
              <a:gd name="connsiteX220" fmla="*/ 7965 w 10000"/>
              <a:gd name="connsiteY220" fmla="*/ 2165 h 9990"/>
              <a:gd name="connsiteX221" fmla="*/ 7973 w 10000"/>
              <a:gd name="connsiteY221" fmla="*/ 1997 h 9990"/>
              <a:gd name="connsiteX222" fmla="*/ 7971 w 10000"/>
              <a:gd name="connsiteY222" fmla="*/ 1827 h 9990"/>
              <a:gd name="connsiteX223" fmla="*/ 7963 w 10000"/>
              <a:gd name="connsiteY223" fmla="*/ 1657 h 9990"/>
              <a:gd name="connsiteX224" fmla="*/ 7949 w 10000"/>
              <a:gd name="connsiteY224" fmla="*/ 1487 h 9990"/>
              <a:gd name="connsiteX225" fmla="*/ 7937 w 10000"/>
              <a:gd name="connsiteY225" fmla="*/ 1403 h 9990"/>
              <a:gd name="connsiteX226" fmla="*/ 7916 w 10000"/>
              <a:gd name="connsiteY226" fmla="*/ 1288 h 9990"/>
              <a:gd name="connsiteX227" fmla="*/ 7892 w 10000"/>
              <a:gd name="connsiteY227" fmla="*/ 1097 h 9990"/>
              <a:gd name="connsiteX228" fmla="*/ 7883 w 10000"/>
              <a:gd name="connsiteY228" fmla="*/ 968 h 9990"/>
              <a:gd name="connsiteX229" fmla="*/ 7885 w 10000"/>
              <a:gd name="connsiteY229" fmla="*/ 844 h 9990"/>
              <a:gd name="connsiteX230" fmla="*/ 7903 w 10000"/>
              <a:gd name="connsiteY230" fmla="*/ 726 h 9990"/>
              <a:gd name="connsiteX231" fmla="*/ 7934 w 10000"/>
              <a:gd name="connsiteY231" fmla="*/ 648 h 9990"/>
              <a:gd name="connsiteX232" fmla="*/ 7958 w 10000"/>
              <a:gd name="connsiteY232" fmla="*/ 600 h 9990"/>
              <a:gd name="connsiteX233" fmla="*/ 7992 w 10000"/>
              <a:gd name="connsiteY233" fmla="*/ 557 h 9990"/>
              <a:gd name="connsiteX234" fmla="*/ 8030 w 10000"/>
              <a:gd name="connsiteY234" fmla="*/ 521 h 9990"/>
              <a:gd name="connsiteX235" fmla="*/ 8050 w 10000"/>
              <a:gd name="connsiteY235" fmla="*/ 506 h 9990"/>
              <a:gd name="connsiteX236" fmla="*/ 8088 w 10000"/>
              <a:gd name="connsiteY236" fmla="*/ 485 h 9990"/>
              <a:gd name="connsiteX237" fmla="*/ 8159 w 10000"/>
              <a:gd name="connsiteY237" fmla="*/ 470 h 9990"/>
              <a:gd name="connsiteX238" fmla="*/ 8229 w 10000"/>
              <a:gd name="connsiteY238" fmla="*/ 479 h 9990"/>
              <a:gd name="connsiteX239" fmla="*/ 8301 w 10000"/>
              <a:gd name="connsiteY239" fmla="*/ 514 h 9990"/>
              <a:gd name="connsiteX240" fmla="*/ 8370 w 10000"/>
              <a:gd name="connsiteY240" fmla="*/ 563 h 9990"/>
              <a:gd name="connsiteX241" fmla="*/ 8433 w 10000"/>
              <a:gd name="connsiteY241" fmla="*/ 628 h 9990"/>
              <a:gd name="connsiteX242" fmla="*/ 8490 w 10000"/>
              <a:gd name="connsiteY242" fmla="*/ 703 h 9990"/>
              <a:gd name="connsiteX243" fmla="*/ 8538 w 10000"/>
              <a:gd name="connsiteY243" fmla="*/ 779 h 9990"/>
              <a:gd name="connsiteX244" fmla="*/ 8559 w 10000"/>
              <a:gd name="connsiteY244" fmla="*/ 817 h 9990"/>
              <a:gd name="connsiteX245" fmla="*/ 8645 w 10000"/>
              <a:gd name="connsiteY245" fmla="*/ 1002 h 9990"/>
              <a:gd name="connsiteX246" fmla="*/ 8792 w 10000"/>
              <a:gd name="connsiteY246" fmla="*/ 1306 h 9990"/>
              <a:gd name="connsiteX247" fmla="*/ 8868 w 10000"/>
              <a:gd name="connsiteY247" fmla="*/ 1440 h 9990"/>
              <a:gd name="connsiteX248" fmla="*/ 8925 w 10000"/>
              <a:gd name="connsiteY248" fmla="*/ 1519 h 9990"/>
              <a:gd name="connsiteX249" fmla="*/ 8982 w 10000"/>
              <a:gd name="connsiteY249" fmla="*/ 1590 h 9990"/>
              <a:gd name="connsiteX250" fmla="*/ 9039 w 10000"/>
              <a:gd name="connsiteY250" fmla="*/ 1640 h 9990"/>
              <a:gd name="connsiteX251" fmla="*/ 9103 w 10000"/>
              <a:gd name="connsiteY251" fmla="*/ 1674 h 9990"/>
              <a:gd name="connsiteX252" fmla="*/ 9168 w 10000"/>
              <a:gd name="connsiteY252" fmla="*/ 1688 h 9990"/>
              <a:gd name="connsiteX253" fmla="*/ 9236 w 10000"/>
              <a:gd name="connsiteY253" fmla="*/ 1679 h 9990"/>
              <a:gd name="connsiteX254" fmla="*/ 9308 w 10000"/>
              <a:gd name="connsiteY254" fmla="*/ 1645 h 9990"/>
              <a:gd name="connsiteX255" fmla="*/ 9384 w 10000"/>
              <a:gd name="connsiteY255" fmla="*/ 1581 h 9990"/>
              <a:gd name="connsiteX256" fmla="*/ 9463 w 10000"/>
              <a:gd name="connsiteY256" fmla="*/ 1485 h 9990"/>
              <a:gd name="connsiteX257" fmla="*/ 9504 w 10000"/>
              <a:gd name="connsiteY257" fmla="*/ 1424 h 9990"/>
              <a:gd name="connsiteX258" fmla="*/ 9544 w 10000"/>
              <a:gd name="connsiteY258" fmla="*/ 1355 h 9990"/>
              <a:gd name="connsiteX259" fmla="*/ 9614 w 10000"/>
              <a:gd name="connsiteY259" fmla="*/ 1209 h 9990"/>
              <a:gd name="connsiteX260" fmla="*/ 9672 w 10000"/>
              <a:gd name="connsiteY260" fmla="*/ 1046 h 9990"/>
              <a:gd name="connsiteX261" fmla="*/ 9722 w 10000"/>
              <a:gd name="connsiteY261" fmla="*/ 879 h 9990"/>
              <a:gd name="connsiteX262" fmla="*/ 9743 w 10000"/>
              <a:gd name="connsiteY262" fmla="*/ 795 h 9990"/>
              <a:gd name="connsiteX263" fmla="*/ 9795 w 10000"/>
              <a:gd name="connsiteY263" fmla="*/ 594 h 9990"/>
              <a:gd name="connsiteX264" fmla="*/ 9884 w 10000"/>
              <a:gd name="connsiteY264" fmla="*/ 283 h 9990"/>
              <a:gd name="connsiteX265" fmla="*/ 9955 w 10000"/>
              <a:gd name="connsiteY265" fmla="*/ 89 h 9990"/>
              <a:gd name="connsiteX266" fmla="*/ 10000 w 10000"/>
              <a:gd name="connsiteY266" fmla="*/ 0 h 9990"/>
              <a:gd name="connsiteX0" fmla="*/ 675 w 10000"/>
              <a:gd name="connsiteY0" fmla="*/ 9667 h 10000"/>
              <a:gd name="connsiteX1" fmla="*/ 769 w 10000"/>
              <a:gd name="connsiteY1" fmla="*/ 9469 h 10000"/>
              <a:gd name="connsiteX2" fmla="*/ 846 w 10000"/>
              <a:gd name="connsiteY2" fmla="*/ 9262 h 10000"/>
              <a:gd name="connsiteX3" fmla="*/ 905 w 10000"/>
              <a:gd name="connsiteY3" fmla="*/ 9038 h 10000"/>
              <a:gd name="connsiteX4" fmla="*/ 926 w 10000"/>
              <a:gd name="connsiteY4" fmla="*/ 8920 h 10000"/>
              <a:gd name="connsiteX5" fmla="*/ 942 w 10000"/>
              <a:gd name="connsiteY5" fmla="*/ 8824 h 10000"/>
              <a:gd name="connsiteX6" fmla="*/ 958 w 10000"/>
              <a:gd name="connsiteY6" fmla="*/ 8630 h 10000"/>
              <a:gd name="connsiteX7" fmla="*/ 961 w 10000"/>
              <a:gd name="connsiteY7" fmla="*/ 8440 h 10000"/>
              <a:gd name="connsiteX8" fmla="*/ 944 w 10000"/>
              <a:gd name="connsiteY8" fmla="*/ 8247 h 10000"/>
              <a:gd name="connsiteX9" fmla="*/ 912 w 10000"/>
              <a:gd name="connsiteY9" fmla="*/ 8062 h 10000"/>
              <a:gd name="connsiteX10" fmla="*/ 861 w 10000"/>
              <a:gd name="connsiteY10" fmla="*/ 7883 h 10000"/>
              <a:gd name="connsiteX11" fmla="*/ 795 w 10000"/>
              <a:gd name="connsiteY11" fmla="*/ 7718 h 10000"/>
              <a:gd name="connsiteX12" fmla="*/ 709 w 10000"/>
              <a:gd name="connsiteY12" fmla="*/ 7561 h 10000"/>
              <a:gd name="connsiteX13" fmla="*/ 657 w 10000"/>
              <a:gd name="connsiteY13" fmla="*/ 7487 h 10000"/>
              <a:gd name="connsiteX14" fmla="*/ 625 w 10000"/>
              <a:gd name="connsiteY14" fmla="*/ 7446 h 10000"/>
              <a:gd name="connsiteX15" fmla="*/ 557 w 10000"/>
              <a:gd name="connsiteY15" fmla="*/ 7379 h 10000"/>
              <a:gd name="connsiteX16" fmla="*/ 492 w 10000"/>
              <a:gd name="connsiteY16" fmla="*/ 7330 h 10000"/>
              <a:gd name="connsiteX17" fmla="*/ 427 w 10000"/>
              <a:gd name="connsiteY17" fmla="*/ 7301 h 10000"/>
              <a:gd name="connsiteX18" fmla="*/ 365 w 10000"/>
              <a:gd name="connsiteY18" fmla="*/ 7290 h 10000"/>
              <a:gd name="connsiteX19" fmla="*/ 304 w 10000"/>
              <a:gd name="connsiteY19" fmla="*/ 7295 h 10000"/>
              <a:gd name="connsiteX20" fmla="*/ 245 w 10000"/>
              <a:gd name="connsiteY20" fmla="*/ 7315 h 10000"/>
              <a:gd name="connsiteX21" fmla="*/ 191 w 10000"/>
              <a:gd name="connsiteY21" fmla="*/ 7350 h 10000"/>
              <a:gd name="connsiteX22" fmla="*/ 144 w 10000"/>
              <a:gd name="connsiteY22" fmla="*/ 7397 h 10000"/>
              <a:gd name="connsiteX23" fmla="*/ 101 w 10000"/>
              <a:gd name="connsiteY23" fmla="*/ 7461 h 10000"/>
              <a:gd name="connsiteX24" fmla="*/ 66 w 10000"/>
              <a:gd name="connsiteY24" fmla="*/ 7537 h 10000"/>
              <a:gd name="connsiteX25" fmla="*/ 35 w 10000"/>
              <a:gd name="connsiteY25" fmla="*/ 7622 h 10000"/>
              <a:gd name="connsiteX26" fmla="*/ 16 w 10000"/>
              <a:gd name="connsiteY26" fmla="*/ 7718 h 10000"/>
              <a:gd name="connsiteX27" fmla="*/ 3 w 10000"/>
              <a:gd name="connsiteY27" fmla="*/ 7819 h 10000"/>
              <a:gd name="connsiteX28" fmla="*/ 0 w 10000"/>
              <a:gd name="connsiteY28" fmla="*/ 7929 h 10000"/>
              <a:gd name="connsiteX29" fmla="*/ 7 w 10000"/>
              <a:gd name="connsiteY29" fmla="*/ 8045 h 10000"/>
              <a:gd name="connsiteX30" fmla="*/ 14 w 10000"/>
              <a:gd name="connsiteY30" fmla="*/ 8104 h 10000"/>
              <a:gd name="connsiteX31" fmla="*/ 29 w 10000"/>
              <a:gd name="connsiteY31" fmla="*/ 8207 h 10000"/>
              <a:gd name="connsiteX32" fmla="*/ 76 w 10000"/>
              <a:gd name="connsiteY32" fmla="*/ 8401 h 10000"/>
              <a:gd name="connsiteX33" fmla="*/ 138 w 10000"/>
              <a:gd name="connsiteY33" fmla="*/ 8592 h 10000"/>
              <a:gd name="connsiteX34" fmla="*/ 214 w 10000"/>
              <a:gd name="connsiteY34" fmla="*/ 8773 h 10000"/>
              <a:gd name="connsiteX35" fmla="*/ 304 w 10000"/>
              <a:gd name="connsiteY35" fmla="*/ 8941 h 10000"/>
              <a:gd name="connsiteX36" fmla="*/ 401 w 10000"/>
              <a:gd name="connsiteY36" fmla="*/ 9100 h 10000"/>
              <a:gd name="connsiteX37" fmla="*/ 510 w 10000"/>
              <a:gd name="connsiteY37" fmla="*/ 9250 h 10000"/>
              <a:gd name="connsiteX38" fmla="*/ 630 w 10000"/>
              <a:gd name="connsiteY38" fmla="*/ 9389 h 10000"/>
              <a:gd name="connsiteX39" fmla="*/ 754 w 10000"/>
              <a:gd name="connsiteY39" fmla="*/ 9518 h 10000"/>
              <a:gd name="connsiteX40" fmla="*/ 886 w 10000"/>
              <a:gd name="connsiteY40" fmla="*/ 9628 h 10000"/>
              <a:gd name="connsiteX41" fmla="*/ 1019 w 10000"/>
              <a:gd name="connsiteY41" fmla="*/ 9727 h 10000"/>
              <a:gd name="connsiteX42" fmla="*/ 1157 w 10000"/>
              <a:gd name="connsiteY42" fmla="*/ 9813 h 10000"/>
              <a:gd name="connsiteX43" fmla="*/ 1294 w 10000"/>
              <a:gd name="connsiteY43" fmla="*/ 9884 h 10000"/>
              <a:gd name="connsiteX44" fmla="*/ 1434 w 10000"/>
              <a:gd name="connsiteY44" fmla="*/ 9939 h 10000"/>
              <a:gd name="connsiteX45" fmla="*/ 1571 w 10000"/>
              <a:gd name="connsiteY45" fmla="*/ 9975 h 10000"/>
              <a:gd name="connsiteX46" fmla="*/ 1705 w 10000"/>
              <a:gd name="connsiteY46" fmla="*/ 9999 h 10000"/>
              <a:gd name="connsiteX47" fmla="*/ 1769 w 10000"/>
              <a:gd name="connsiteY47" fmla="*/ 10000 h 10000"/>
              <a:gd name="connsiteX48" fmla="*/ 1844 w 10000"/>
              <a:gd name="connsiteY48" fmla="*/ 9999 h 10000"/>
              <a:gd name="connsiteX49" fmla="*/ 1992 w 10000"/>
              <a:gd name="connsiteY49" fmla="*/ 9974 h 10000"/>
              <a:gd name="connsiteX50" fmla="*/ 2129 w 10000"/>
              <a:gd name="connsiteY50" fmla="*/ 9923 h 10000"/>
              <a:gd name="connsiteX51" fmla="*/ 2263 w 10000"/>
              <a:gd name="connsiteY51" fmla="*/ 9844 h 10000"/>
              <a:gd name="connsiteX52" fmla="*/ 2382 w 10000"/>
              <a:gd name="connsiteY52" fmla="*/ 9741 h 10000"/>
              <a:gd name="connsiteX53" fmla="*/ 2491 w 10000"/>
              <a:gd name="connsiteY53" fmla="*/ 9606 h 10000"/>
              <a:gd name="connsiteX54" fmla="*/ 2561 w 10000"/>
              <a:gd name="connsiteY54" fmla="*/ 9490 h 10000"/>
              <a:gd name="connsiteX55" fmla="*/ 2602 w 10000"/>
              <a:gd name="connsiteY55" fmla="*/ 9404 h 10000"/>
              <a:gd name="connsiteX56" fmla="*/ 2639 w 10000"/>
              <a:gd name="connsiteY56" fmla="*/ 9312 h 10000"/>
              <a:gd name="connsiteX57" fmla="*/ 2674 w 10000"/>
              <a:gd name="connsiteY57" fmla="*/ 9213 h 10000"/>
              <a:gd name="connsiteX58" fmla="*/ 2687 w 10000"/>
              <a:gd name="connsiteY58" fmla="*/ 9159 h 10000"/>
              <a:gd name="connsiteX59" fmla="*/ 2706 w 10000"/>
              <a:gd name="connsiteY59" fmla="*/ 9076 h 10000"/>
              <a:gd name="connsiteX60" fmla="*/ 2736 w 10000"/>
              <a:gd name="connsiteY60" fmla="*/ 8911 h 10000"/>
              <a:gd name="connsiteX61" fmla="*/ 2750 w 10000"/>
              <a:gd name="connsiteY61" fmla="*/ 8757 h 10000"/>
              <a:gd name="connsiteX62" fmla="*/ 2754 w 10000"/>
              <a:gd name="connsiteY62" fmla="*/ 8606 h 10000"/>
              <a:gd name="connsiteX63" fmla="*/ 2746 w 10000"/>
              <a:gd name="connsiteY63" fmla="*/ 8462 h 10000"/>
              <a:gd name="connsiteX64" fmla="*/ 2727 w 10000"/>
              <a:gd name="connsiteY64" fmla="*/ 8322 h 10000"/>
              <a:gd name="connsiteX65" fmla="*/ 2700 w 10000"/>
              <a:gd name="connsiteY65" fmla="*/ 8183 h 10000"/>
              <a:gd name="connsiteX66" fmla="*/ 2665 w 10000"/>
              <a:gd name="connsiteY66" fmla="*/ 8051 h 10000"/>
              <a:gd name="connsiteX67" fmla="*/ 2600 w 10000"/>
              <a:gd name="connsiteY67" fmla="*/ 7855 h 10000"/>
              <a:gd name="connsiteX68" fmla="*/ 2496 w 10000"/>
              <a:gd name="connsiteY68" fmla="*/ 7598 h 10000"/>
              <a:gd name="connsiteX69" fmla="*/ 2319 w 10000"/>
              <a:gd name="connsiteY69" fmla="*/ 7218 h 10000"/>
              <a:gd name="connsiteX70" fmla="*/ 2199 w 10000"/>
              <a:gd name="connsiteY70" fmla="*/ 6951 h 10000"/>
              <a:gd name="connsiteX71" fmla="*/ 2032 w 10000"/>
              <a:gd name="connsiteY71" fmla="*/ 6592 h 10000"/>
              <a:gd name="connsiteX72" fmla="*/ 1728 w 10000"/>
              <a:gd name="connsiteY72" fmla="*/ 5935 h 10000"/>
              <a:gd name="connsiteX73" fmla="*/ 1579 w 10000"/>
              <a:gd name="connsiteY73" fmla="*/ 5579 h 10000"/>
              <a:gd name="connsiteX74" fmla="*/ 1484 w 10000"/>
              <a:gd name="connsiteY74" fmla="*/ 5336 h 10000"/>
              <a:gd name="connsiteX75" fmla="*/ 1399 w 10000"/>
              <a:gd name="connsiteY75" fmla="*/ 5090 h 10000"/>
              <a:gd name="connsiteX76" fmla="*/ 1327 w 10000"/>
              <a:gd name="connsiteY76" fmla="*/ 4843 h 10000"/>
              <a:gd name="connsiteX77" fmla="*/ 1272 w 10000"/>
              <a:gd name="connsiteY77" fmla="*/ 4593 h 10000"/>
              <a:gd name="connsiteX78" fmla="*/ 1232 w 10000"/>
              <a:gd name="connsiteY78" fmla="*/ 4346 h 10000"/>
              <a:gd name="connsiteX79" fmla="*/ 1213 w 10000"/>
              <a:gd name="connsiteY79" fmla="*/ 4105 h 10000"/>
              <a:gd name="connsiteX80" fmla="*/ 1216 w 10000"/>
              <a:gd name="connsiteY80" fmla="*/ 3926 h 10000"/>
              <a:gd name="connsiteX81" fmla="*/ 1225 w 10000"/>
              <a:gd name="connsiteY81" fmla="*/ 3812 h 10000"/>
              <a:gd name="connsiteX82" fmla="*/ 1241 w 10000"/>
              <a:gd name="connsiteY82" fmla="*/ 3697 h 10000"/>
              <a:gd name="connsiteX83" fmla="*/ 1267 w 10000"/>
              <a:gd name="connsiteY83" fmla="*/ 3586 h 10000"/>
              <a:gd name="connsiteX84" fmla="*/ 1296 w 10000"/>
              <a:gd name="connsiteY84" fmla="*/ 3474 h 10000"/>
              <a:gd name="connsiteX85" fmla="*/ 1337 w 10000"/>
              <a:gd name="connsiteY85" fmla="*/ 3368 h 10000"/>
              <a:gd name="connsiteX86" fmla="*/ 1359 w 10000"/>
              <a:gd name="connsiteY86" fmla="*/ 3317 h 10000"/>
              <a:gd name="connsiteX87" fmla="*/ 1392 w 10000"/>
              <a:gd name="connsiteY87" fmla="*/ 3243 h 10000"/>
              <a:gd name="connsiteX88" fmla="*/ 1470 w 10000"/>
              <a:gd name="connsiteY88" fmla="*/ 3119 h 10000"/>
              <a:gd name="connsiteX89" fmla="*/ 1560 w 10000"/>
              <a:gd name="connsiteY89" fmla="*/ 3008 h 10000"/>
              <a:gd name="connsiteX90" fmla="*/ 1657 w 10000"/>
              <a:gd name="connsiteY90" fmla="*/ 2919 h 10000"/>
              <a:gd name="connsiteX91" fmla="*/ 1762 w 10000"/>
              <a:gd name="connsiteY91" fmla="*/ 2844 h 10000"/>
              <a:gd name="connsiteX92" fmla="*/ 1874 w 10000"/>
              <a:gd name="connsiteY92" fmla="*/ 2783 h 10000"/>
              <a:gd name="connsiteX93" fmla="*/ 1992 w 10000"/>
              <a:gd name="connsiteY93" fmla="*/ 2742 h 10000"/>
              <a:gd name="connsiteX94" fmla="*/ 2110 w 10000"/>
              <a:gd name="connsiteY94" fmla="*/ 2711 h 10000"/>
              <a:gd name="connsiteX95" fmla="*/ 2234 w 10000"/>
              <a:gd name="connsiteY95" fmla="*/ 2694 h 10000"/>
              <a:gd name="connsiteX96" fmla="*/ 2359 w 10000"/>
              <a:gd name="connsiteY96" fmla="*/ 2689 h 10000"/>
              <a:gd name="connsiteX97" fmla="*/ 2485 w 10000"/>
              <a:gd name="connsiteY97" fmla="*/ 2695 h 10000"/>
              <a:gd name="connsiteX98" fmla="*/ 2607 w 10000"/>
              <a:gd name="connsiteY98" fmla="*/ 2713 h 10000"/>
              <a:gd name="connsiteX99" fmla="*/ 2727 w 10000"/>
              <a:gd name="connsiteY99" fmla="*/ 2742 h 10000"/>
              <a:gd name="connsiteX100" fmla="*/ 2844 w 10000"/>
              <a:gd name="connsiteY100" fmla="*/ 2777 h 10000"/>
              <a:gd name="connsiteX101" fmla="*/ 2957 w 10000"/>
              <a:gd name="connsiteY101" fmla="*/ 2822 h 10000"/>
              <a:gd name="connsiteX102" fmla="*/ 3061 w 10000"/>
              <a:gd name="connsiteY102" fmla="*/ 2876 h 10000"/>
              <a:gd name="connsiteX103" fmla="*/ 3113 w 10000"/>
              <a:gd name="connsiteY103" fmla="*/ 2905 h 10000"/>
              <a:gd name="connsiteX104" fmla="*/ 3168 w 10000"/>
              <a:gd name="connsiteY104" fmla="*/ 2939 h 10000"/>
              <a:gd name="connsiteX105" fmla="*/ 3282 w 10000"/>
              <a:gd name="connsiteY105" fmla="*/ 3020 h 10000"/>
              <a:gd name="connsiteX106" fmla="*/ 3389 w 10000"/>
              <a:gd name="connsiteY106" fmla="*/ 3108 h 10000"/>
              <a:gd name="connsiteX107" fmla="*/ 3495 w 10000"/>
              <a:gd name="connsiteY107" fmla="*/ 3203 h 10000"/>
              <a:gd name="connsiteX108" fmla="*/ 3648 w 10000"/>
              <a:gd name="connsiteY108" fmla="*/ 3364 h 10000"/>
              <a:gd name="connsiteX109" fmla="*/ 3842 w 10000"/>
              <a:gd name="connsiteY109" fmla="*/ 3602 h 10000"/>
              <a:gd name="connsiteX110" fmla="*/ 4016 w 10000"/>
              <a:gd name="connsiteY110" fmla="*/ 3864 h 10000"/>
              <a:gd name="connsiteX111" fmla="*/ 4176 w 10000"/>
              <a:gd name="connsiteY111" fmla="*/ 4148 h 10000"/>
              <a:gd name="connsiteX112" fmla="*/ 4321 w 10000"/>
              <a:gd name="connsiteY112" fmla="*/ 4450 h 10000"/>
              <a:gd name="connsiteX113" fmla="*/ 4442 w 10000"/>
              <a:gd name="connsiteY113" fmla="*/ 4763 h 10000"/>
              <a:gd name="connsiteX114" fmla="*/ 4494 w 10000"/>
              <a:gd name="connsiteY114" fmla="*/ 4928 h 10000"/>
              <a:gd name="connsiteX115" fmla="*/ 4534 w 10000"/>
              <a:gd name="connsiteY115" fmla="*/ 5048 h 10000"/>
              <a:gd name="connsiteX116" fmla="*/ 4599 w 10000"/>
              <a:gd name="connsiteY116" fmla="*/ 5296 h 10000"/>
              <a:gd name="connsiteX117" fmla="*/ 4653 w 10000"/>
              <a:gd name="connsiteY117" fmla="*/ 5547 h 10000"/>
              <a:gd name="connsiteX118" fmla="*/ 4697 w 10000"/>
              <a:gd name="connsiteY118" fmla="*/ 5800 h 10000"/>
              <a:gd name="connsiteX119" fmla="*/ 4756 w 10000"/>
              <a:gd name="connsiteY119" fmla="*/ 6184 h 10000"/>
              <a:gd name="connsiteX120" fmla="*/ 4829 w 10000"/>
              <a:gd name="connsiteY120" fmla="*/ 6698 h 10000"/>
              <a:gd name="connsiteX121" fmla="*/ 4888 w 10000"/>
              <a:gd name="connsiteY121" fmla="*/ 7078 h 10000"/>
              <a:gd name="connsiteX122" fmla="*/ 4933 w 10000"/>
              <a:gd name="connsiteY122" fmla="*/ 7328 h 10000"/>
              <a:gd name="connsiteX123" fmla="*/ 4988 w 10000"/>
              <a:gd name="connsiteY123" fmla="*/ 7573 h 10000"/>
              <a:gd name="connsiteX124" fmla="*/ 5052 w 10000"/>
              <a:gd name="connsiteY124" fmla="*/ 7816 h 10000"/>
              <a:gd name="connsiteX125" fmla="*/ 5128 w 10000"/>
              <a:gd name="connsiteY125" fmla="*/ 8050 h 10000"/>
              <a:gd name="connsiteX126" fmla="*/ 5218 w 10000"/>
              <a:gd name="connsiteY126" fmla="*/ 8273 h 10000"/>
              <a:gd name="connsiteX127" fmla="*/ 5328 w 10000"/>
              <a:gd name="connsiteY127" fmla="*/ 8493 h 10000"/>
              <a:gd name="connsiteX128" fmla="*/ 5455 w 10000"/>
              <a:gd name="connsiteY128" fmla="*/ 8701 h 10000"/>
              <a:gd name="connsiteX129" fmla="*/ 5527 w 10000"/>
              <a:gd name="connsiteY129" fmla="*/ 8800 h 10000"/>
              <a:gd name="connsiteX130" fmla="*/ 5558 w 10000"/>
              <a:gd name="connsiteY130" fmla="*/ 8842 h 10000"/>
              <a:gd name="connsiteX131" fmla="*/ 5626 w 10000"/>
              <a:gd name="connsiteY131" fmla="*/ 8916 h 10000"/>
              <a:gd name="connsiteX132" fmla="*/ 5693 w 10000"/>
              <a:gd name="connsiteY132" fmla="*/ 8981 h 10000"/>
              <a:gd name="connsiteX133" fmla="*/ 5762 w 10000"/>
              <a:gd name="connsiteY133" fmla="*/ 9037 h 10000"/>
              <a:gd name="connsiteX134" fmla="*/ 5830 w 10000"/>
              <a:gd name="connsiteY134" fmla="*/ 9079 h 10000"/>
              <a:gd name="connsiteX135" fmla="*/ 5901 w 10000"/>
              <a:gd name="connsiteY135" fmla="*/ 9111 h 10000"/>
              <a:gd name="connsiteX136" fmla="*/ 5971 w 10000"/>
              <a:gd name="connsiteY136" fmla="*/ 9135 h 10000"/>
              <a:gd name="connsiteX137" fmla="*/ 6043 w 10000"/>
              <a:gd name="connsiteY137" fmla="*/ 9148 h 10000"/>
              <a:gd name="connsiteX138" fmla="*/ 6114 w 10000"/>
              <a:gd name="connsiteY138" fmla="*/ 9148 h 10000"/>
              <a:gd name="connsiteX139" fmla="*/ 6185 w 10000"/>
              <a:gd name="connsiteY139" fmla="*/ 9139 h 10000"/>
              <a:gd name="connsiteX140" fmla="*/ 6256 w 10000"/>
              <a:gd name="connsiteY140" fmla="*/ 9117 h 10000"/>
              <a:gd name="connsiteX141" fmla="*/ 6326 w 10000"/>
              <a:gd name="connsiteY141" fmla="*/ 9087 h 10000"/>
              <a:gd name="connsiteX142" fmla="*/ 6397 w 10000"/>
              <a:gd name="connsiteY142" fmla="*/ 9050 h 10000"/>
              <a:gd name="connsiteX143" fmla="*/ 6466 w 10000"/>
              <a:gd name="connsiteY143" fmla="*/ 8995 h 10000"/>
              <a:gd name="connsiteX144" fmla="*/ 6535 w 10000"/>
              <a:gd name="connsiteY144" fmla="*/ 8934 h 10000"/>
              <a:gd name="connsiteX145" fmla="*/ 6603 w 10000"/>
              <a:gd name="connsiteY145" fmla="*/ 8861 h 10000"/>
              <a:gd name="connsiteX146" fmla="*/ 6637 w 10000"/>
              <a:gd name="connsiteY146" fmla="*/ 8820 h 10000"/>
              <a:gd name="connsiteX147" fmla="*/ 6667 w 10000"/>
              <a:gd name="connsiteY147" fmla="*/ 8783 h 10000"/>
              <a:gd name="connsiteX148" fmla="*/ 6721 w 10000"/>
              <a:gd name="connsiteY148" fmla="*/ 8704 h 10000"/>
              <a:gd name="connsiteX149" fmla="*/ 6766 w 10000"/>
              <a:gd name="connsiteY149" fmla="*/ 8618 h 10000"/>
              <a:gd name="connsiteX150" fmla="*/ 6805 w 10000"/>
              <a:gd name="connsiteY150" fmla="*/ 8531 h 10000"/>
              <a:gd name="connsiteX151" fmla="*/ 6853 w 10000"/>
              <a:gd name="connsiteY151" fmla="*/ 8393 h 10000"/>
              <a:gd name="connsiteX152" fmla="*/ 6901 w 10000"/>
              <a:gd name="connsiteY152" fmla="*/ 8201 h 10000"/>
              <a:gd name="connsiteX153" fmla="*/ 6931 w 10000"/>
              <a:gd name="connsiteY153" fmla="*/ 8001 h 10000"/>
              <a:gd name="connsiteX154" fmla="*/ 6950 w 10000"/>
              <a:gd name="connsiteY154" fmla="*/ 7793 h 10000"/>
              <a:gd name="connsiteX155" fmla="*/ 6966 w 10000"/>
              <a:gd name="connsiteY155" fmla="*/ 7476 h 10000"/>
              <a:gd name="connsiteX156" fmla="*/ 6974 w 10000"/>
              <a:gd name="connsiteY156" fmla="*/ 7264 h 10000"/>
              <a:gd name="connsiteX157" fmla="*/ 6987 w 10000"/>
              <a:gd name="connsiteY157" fmla="*/ 6979 h 10000"/>
              <a:gd name="connsiteX158" fmla="*/ 7001 w 10000"/>
              <a:gd name="connsiteY158" fmla="*/ 6405 h 10000"/>
              <a:gd name="connsiteX159" fmla="*/ 7001 w 10000"/>
              <a:gd name="connsiteY159" fmla="*/ 5829 h 10000"/>
              <a:gd name="connsiteX160" fmla="*/ 6990 w 10000"/>
              <a:gd name="connsiteY160" fmla="*/ 5256 h 10000"/>
              <a:gd name="connsiteX161" fmla="*/ 6981 w 10000"/>
              <a:gd name="connsiteY161" fmla="*/ 4969 h 10000"/>
              <a:gd name="connsiteX162" fmla="*/ 6978 w 10000"/>
              <a:gd name="connsiteY162" fmla="*/ 4903 h 10000"/>
              <a:gd name="connsiteX163" fmla="*/ 6965 w 10000"/>
              <a:gd name="connsiteY163" fmla="*/ 4763 h 10000"/>
              <a:gd name="connsiteX164" fmla="*/ 6946 w 10000"/>
              <a:gd name="connsiteY164" fmla="*/ 4630 h 10000"/>
              <a:gd name="connsiteX165" fmla="*/ 6916 w 10000"/>
              <a:gd name="connsiteY165" fmla="*/ 4501 h 10000"/>
              <a:gd name="connsiteX166" fmla="*/ 6885 w 10000"/>
              <a:gd name="connsiteY166" fmla="*/ 4375 h 10000"/>
              <a:gd name="connsiteX167" fmla="*/ 6844 w 10000"/>
              <a:gd name="connsiteY167" fmla="*/ 4253 h 10000"/>
              <a:gd name="connsiteX168" fmla="*/ 6796 w 10000"/>
              <a:gd name="connsiteY168" fmla="*/ 4136 h 10000"/>
              <a:gd name="connsiteX169" fmla="*/ 6744 w 10000"/>
              <a:gd name="connsiteY169" fmla="*/ 4027 h 10000"/>
              <a:gd name="connsiteX170" fmla="*/ 6684 w 10000"/>
              <a:gd name="connsiteY170" fmla="*/ 3926 h 10000"/>
              <a:gd name="connsiteX171" fmla="*/ 6619 w 10000"/>
              <a:gd name="connsiteY171" fmla="*/ 3835 h 10000"/>
              <a:gd name="connsiteX172" fmla="*/ 6547 w 10000"/>
              <a:gd name="connsiteY172" fmla="*/ 3751 h 10000"/>
              <a:gd name="connsiteX173" fmla="*/ 6470 w 10000"/>
              <a:gd name="connsiteY173" fmla="*/ 3676 h 10000"/>
              <a:gd name="connsiteX174" fmla="*/ 6390 w 10000"/>
              <a:gd name="connsiteY174" fmla="*/ 3614 h 10000"/>
              <a:gd name="connsiteX175" fmla="*/ 6304 w 10000"/>
              <a:gd name="connsiteY175" fmla="*/ 3560 h 10000"/>
              <a:gd name="connsiteX176" fmla="*/ 6212 w 10000"/>
              <a:gd name="connsiteY176" fmla="*/ 3523 h 10000"/>
              <a:gd name="connsiteX177" fmla="*/ 6115 w 10000"/>
              <a:gd name="connsiteY177" fmla="*/ 3498 h 10000"/>
              <a:gd name="connsiteX178" fmla="*/ 6064 w 10000"/>
              <a:gd name="connsiteY178" fmla="*/ 3493 h 10000"/>
              <a:gd name="connsiteX179" fmla="*/ 6039 w 10000"/>
              <a:gd name="connsiteY179" fmla="*/ 3492 h 10000"/>
              <a:gd name="connsiteX180" fmla="*/ 5986 w 10000"/>
              <a:gd name="connsiteY180" fmla="*/ 3497 h 10000"/>
              <a:gd name="connsiteX181" fmla="*/ 5934 w 10000"/>
              <a:gd name="connsiteY181" fmla="*/ 3513 h 10000"/>
              <a:gd name="connsiteX182" fmla="*/ 5884 w 10000"/>
              <a:gd name="connsiteY182" fmla="*/ 3539 h 10000"/>
              <a:gd name="connsiteX183" fmla="*/ 5837 w 10000"/>
              <a:gd name="connsiteY183" fmla="*/ 3577 h 10000"/>
              <a:gd name="connsiteX184" fmla="*/ 5796 w 10000"/>
              <a:gd name="connsiteY184" fmla="*/ 3624 h 10000"/>
              <a:gd name="connsiteX185" fmla="*/ 5763 w 10000"/>
              <a:gd name="connsiteY185" fmla="*/ 3679 h 10000"/>
              <a:gd name="connsiteX186" fmla="*/ 5738 w 10000"/>
              <a:gd name="connsiteY186" fmla="*/ 3743 h 10000"/>
              <a:gd name="connsiteX187" fmla="*/ 5729 w 10000"/>
              <a:gd name="connsiteY187" fmla="*/ 3777 h 10000"/>
              <a:gd name="connsiteX188" fmla="*/ 5725 w 10000"/>
              <a:gd name="connsiteY188" fmla="*/ 3805 h 10000"/>
              <a:gd name="connsiteX189" fmla="*/ 5719 w 10000"/>
              <a:gd name="connsiteY189" fmla="*/ 3861 h 10000"/>
              <a:gd name="connsiteX190" fmla="*/ 5724 w 10000"/>
              <a:gd name="connsiteY190" fmla="*/ 3946 h 10000"/>
              <a:gd name="connsiteX191" fmla="*/ 5745 w 10000"/>
              <a:gd name="connsiteY191" fmla="*/ 4059 h 10000"/>
              <a:gd name="connsiteX192" fmla="*/ 5786 w 10000"/>
              <a:gd name="connsiteY192" fmla="*/ 4157 h 10000"/>
              <a:gd name="connsiteX193" fmla="*/ 5811 w 10000"/>
              <a:gd name="connsiteY193" fmla="*/ 4203 h 10000"/>
              <a:gd name="connsiteX194" fmla="*/ 5860 w 10000"/>
              <a:gd name="connsiteY194" fmla="*/ 4279 h 10000"/>
              <a:gd name="connsiteX195" fmla="*/ 5960 w 10000"/>
              <a:gd name="connsiteY195" fmla="*/ 4405 h 10000"/>
              <a:gd name="connsiteX196" fmla="*/ 6061 w 10000"/>
              <a:gd name="connsiteY196" fmla="*/ 4511 h 10000"/>
              <a:gd name="connsiteX197" fmla="*/ 6167 w 10000"/>
              <a:gd name="connsiteY197" fmla="*/ 4593 h 10000"/>
              <a:gd name="connsiteX198" fmla="*/ 6272 w 10000"/>
              <a:gd name="connsiteY198" fmla="*/ 4647 h 10000"/>
              <a:gd name="connsiteX199" fmla="*/ 6380 w 10000"/>
              <a:gd name="connsiteY199" fmla="*/ 4682 h 10000"/>
              <a:gd name="connsiteX200" fmla="*/ 6488 w 10000"/>
              <a:gd name="connsiteY200" fmla="*/ 4695 h 10000"/>
              <a:gd name="connsiteX201" fmla="*/ 6596 w 10000"/>
              <a:gd name="connsiteY201" fmla="*/ 4685 h 10000"/>
              <a:gd name="connsiteX202" fmla="*/ 6703 w 10000"/>
              <a:gd name="connsiteY202" fmla="*/ 4660 h 10000"/>
              <a:gd name="connsiteX203" fmla="*/ 6810 w 10000"/>
              <a:gd name="connsiteY203" fmla="*/ 4611 h 10000"/>
              <a:gd name="connsiteX204" fmla="*/ 6915 w 10000"/>
              <a:gd name="connsiteY204" fmla="*/ 4552 h 10000"/>
              <a:gd name="connsiteX205" fmla="*/ 7018 w 10000"/>
              <a:gd name="connsiteY205" fmla="*/ 4470 h 10000"/>
              <a:gd name="connsiteX206" fmla="*/ 7116 w 10000"/>
              <a:gd name="connsiteY206" fmla="*/ 4376 h 10000"/>
              <a:gd name="connsiteX207" fmla="*/ 7213 w 10000"/>
              <a:gd name="connsiteY207" fmla="*/ 4266 h 10000"/>
              <a:gd name="connsiteX208" fmla="*/ 7306 w 10000"/>
              <a:gd name="connsiteY208" fmla="*/ 4146 h 10000"/>
              <a:gd name="connsiteX209" fmla="*/ 7391 w 10000"/>
              <a:gd name="connsiteY209" fmla="*/ 4011 h 10000"/>
              <a:gd name="connsiteX210" fmla="*/ 7433 w 10000"/>
              <a:gd name="connsiteY210" fmla="*/ 3940 h 10000"/>
              <a:gd name="connsiteX211" fmla="*/ 7506 w 10000"/>
              <a:gd name="connsiteY211" fmla="*/ 3806 h 10000"/>
              <a:gd name="connsiteX212" fmla="*/ 7640 w 10000"/>
              <a:gd name="connsiteY212" fmla="*/ 3526 h 10000"/>
              <a:gd name="connsiteX213" fmla="*/ 7754 w 10000"/>
              <a:gd name="connsiteY213" fmla="*/ 3225 h 10000"/>
              <a:gd name="connsiteX214" fmla="*/ 7825 w 10000"/>
              <a:gd name="connsiteY214" fmla="*/ 2990 h 10000"/>
              <a:gd name="connsiteX215" fmla="*/ 7868 w 10000"/>
              <a:gd name="connsiteY215" fmla="*/ 2831 h 10000"/>
              <a:gd name="connsiteX216" fmla="*/ 7900 w 10000"/>
              <a:gd name="connsiteY216" fmla="*/ 2668 h 10000"/>
              <a:gd name="connsiteX217" fmla="*/ 7931 w 10000"/>
              <a:gd name="connsiteY217" fmla="*/ 2499 h 10000"/>
              <a:gd name="connsiteX218" fmla="*/ 7952 w 10000"/>
              <a:gd name="connsiteY218" fmla="*/ 2336 h 10000"/>
              <a:gd name="connsiteX219" fmla="*/ 7965 w 10000"/>
              <a:gd name="connsiteY219" fmla="*/ 2167 h 10000"/>
              <a:gd name="connsiteX220" fmla="*/ 7973 w 10000"/>
              <a:gd name="connsiteY220" fmla="*/ 1999 h 10000"/>
              <a:gd name="connsiteX221" fmla="*/ 7971 w 10000"/>
              <a:gd name="connsiteY221" fmla="*/ 1829 h 10000"/>
              <a:gd name="connsiteX222" fmla="*/ 7963 w 10000"/>
              <a:gd name="connsiteY222" fmla="*/ 1659 h 10000"/>
              <a:gd name="connsiteX223" fmla="*/ 7949 w 10000"/>
              <a:gd name="connsiteY223" fmla="*/ 1488 h 10000"/>
              <a:gd name="connsiteX224" fmla="*/ 7937 w 10000"/>
              <a:gd name="connsiteY224" fmla="*/ 1404 h 10000"/>
              <a:gd name="connsiteX225" fmla="*/ 7916 w 10000"/>
              <a:gd name="connsiteY225" fmla="*/ 1289 h 10000"/>
              <a:gd name="connsiteX226" fmla="*/ 7892 w 10000"/>
              <a:gd name="connsiteY226" fmla="*/ 1098 h 10000"/>
              <a:gd name="connsiteX227" fmla="*/ 7883 w 10000"/>
              <a:gd name="connsiteY227" fmla="*/ 969 h 10000"/>
              <a:gd name="connsiteX228" fmla="*/ 7885 w 10000"/>
              <a:gd name="connsiteY228" fmla="*/ 845 h 10000"/>
              <a:gd name="connsiteX229" fmla="*/ 7903 w 10000"/>
              <a:gd name="connsiteY229" fmla="*/ 727 h 10000"/>
              <a:gd name="connsiteX230" fmla="*/ 7934 w 10000"/>
              <a:gd name="connsiteY230" fmla="*/ 649 h 10000"/>
              <a:gd name="connsiteX231" fmla="*/ 7958 w 10000"/>
              <a:gd name="connsiteY231" fmla="*/ 601 h 10000"/>
              <a:gd name="connsiteX232" fmla="*/ 7992 w 10000"/>
              <a:gd name="connsiteY232" fmla="*/ 558 h 10000"/>
              <a:gd name="connsiteX233" fmla="*/ 8030 w 10000"/>
              <a:gd name="connsiteY233" fmla="*/ 522 h 10000"/>
              <a:gd name="connsiteX234" fmla="*/ 8050 w 10000"/>
              <a:gd name="connsiteY234" fmla="*/ 507 h 10000"/>
              <a:gd name="connsiteX235" fmla="*/ 8088 w 10000"/>
              <a:gd name="connsiteY235" fmla="*/ 485 h 10000"/>
              <a:gd name="connsiteX236" fmla="*/ 8159 w 10000"/>
              <a:gd name="connsiteY236" fmla="*/ 470 h 10000"/>
              <a:gd name="connsiteX237" fmla="*/ 8229 w 10000"/>
              <a:gd name="connsiteY237" fmla="*/ 479 h 10000"/>
              <a:gd name="connsiteX238" fmla="*/ 8301 w 10000"/>
              <a:gd name="connsiteY238" fmla="*/ 515 h 10000"/>
              <a:gd name="connsiteX239" fmla="*/ 8370 w 10000"/>
              <a:gd name="connsiteY239" fmla="*/ 564 h 10000"/>
              <a:gd name="connsiteX240" fmla="*/ 8433 w 10000"/>
              <a:gd name="connsiteY240" fmla="*/ 629 h 10000"/>
              <a:gd name="connsiteX241" fmla="*/ 8490 w 10000"/>
              <a:gd name="connsiteY241" fmla="*/ 704 h 10000"/>
              <a:gd name="connsiteX242" fmla="*/ 8538 w 10000"/>
              <a:gd name="connsiteY242" fmla="*/ 780 h 10000"/>
              <a:gd name="connsiteX243" fmla="*/ 8559 w 10000"/>
              <a:gd name="connsiteY243" fmla="*/ 818 h 10000"/>
              <a:gd name="connsiteX244" fmla="*/ 8645 w 10000"/>
              <a:gd name="connsiteY244" fmla="*/ 1003 h 10000"/>
              <a:gd name="connsiteX245" fmla="*/ 8792 w 10000"/>
              <a:gd name="connsiteY245" fmla="*/ 1307 h 10000"/>
              <a:gd name="connsiteX246" fmla="*/ 8868 w 10000"/>
              <a:gd name="connsiteY246" fmla="*/ 1441 h 10000"/>
              <a:gd name="connsiteX247" fmla="*/ 8925 w 10000"/>
              <a:gd name="connsiteY247" fmla="*/ 1521 h 10000"/>
              <a:gd name="connsiteX248" fmla="*/ 8982 w 10000"/>
              <a:gd name="connsiteY248" fmla="*/ 1592 h 10000"/>
              <a:gd name="connsiteX249" fmla="*/ 9039 w 10000"/>
              <a:gd name="connsiteY249" fmla="*/ 1642 h 10000"/>
              <a:gd name="connsiteX250" fmla="*/ 9103 w 10000"/>
              <a:gd name="connsiteY250" fmla="*/ 1676 h 10000"/>
              <a:gd name="connsiteX251" fmla="*/ 9168 w 10000"/>
              <a:gd name="connsiteY251" fmla="*/ 1690 h 10000"/>
              <a:gd name="connsiteX252" fmla="*/ 9236 w 10000"/>
              <a:gd name="connsiteY252" fmla="*/ 1681 h 10000"/>
              <a:gd name="connsiteX253" fmla="*/ 9308 w 10000"/>
              <a:gd name="connsiteY253" fmla="*/ 1647 h 10000"/>
              <a:gd name="connsiteX254" fmla="*/ 9384 w 10000"/>
              <a:gd name="connsiteY254" fmla="*/ 1583 h 10000"/>
              <a:gd name="connsiteX255" fmla="*/ 9463 w 10000"/>
              <a:gd name="connsiteY255" fmla="*/ 1486 h 10000"/>
              <a:gd name="connsiteX256" fmla="*/ 9504 w 10000"/>
              <a:gd name="connsiteY256" fmla="*/ 1425 h 10000"/>
              <a:gd name="connsiteX257" fmla="*/ 9544 w 10000"/>
              <a:gd name="connsiteY257" fmla="*/ 1356 h 10000"/>
              <a:gd name="connsiteX258" fmla="*/ 9614 w 10000"/>
              <a:gd name="connsiteY258" fmla="*/ 1210 h 10000"/>
              <a:gd name="connsiteX259" fmla="*/ 9672 w 10000"/>
              <a:gd name="connsiteY259" fmla="*/ 1047 h 10000"/>
              <a:gd name="connsiteX260" fmla="*/ 9722 w 10000"/>
              <a:gd name="connsiteY260" fmla="*/ 880 h 10000"/>
              <a:gd name="connsiteX261" fmla="*/ 9743 w 10000"/>
              <a:gd name="connsiteY261" fmla="*/ 796 h 10000"/>
              <a:gd name="connsiteX262" fmla="*/ 9795 w 10000"/>
              <a:gd name="connsiteY262" fmla="*/ 595 h 10000"/>
              <a:gd name="connsiteX263" fmla="*/ 9884 w 10000"/>
              <a:gd name="connsiteY263" fmla="*/ 283 h 10000"/>
              <a:gd name="connsiteX264" fmla="*/ 9955 w 10000"/>
              <a:gd name="connsiteY264" fmla="*/ 89 h 10000"/>
              <a:gd name="connsiteX265" fmla="*/ 10000 w 10000"/>
              <a:gd name="connsiteY265" fmla="*/ 0 h 10000"/>
              <a:gd name="connsiteX0" fmla="*/ 769 w 10000"/>
              <a:gd name="connsiteY0" fmla="*/ 9469 h 10000"/>
              <a:gd name="connsiteX1" fmla="*/ 846 w 10000"/>
              <a:gd name="connsiteY1" fmla="*/ 9262 h 10000"/>
              <a:gd name="connsiteX2" fmla="*/ 905 w 10000"/>
              <a:gd name="connsiteY2" fmla="*/ 9038 h 10000"/>
              <a:gd name="connsiteX3" fmla="*/ 926 w 10000"/>
              <a:gd name="connsiteY3" fmla="*/ 8920 h 10000"/>
              <a:gd name="connsiteX4" fmla="*/ 942 w 10000"/>
              <a:gd name="connsiteY4" fmla="*/ 8824 h 10000"/>
              <a:gd name="connsiteX5" fmla="*/ 958 w 10000"/>
              <a:gd name="connsiteY5" fmla="*/ 8630 h 10000"/>
              <a:gd name="connsiteX6" fmla="*/ 961 w 10000"/>
              <a:gd name="connsiteY6" fmla="*/ 8440 h 10000"/>
              <a:gd name="connsiteX7" fmla="*/ 944 w 10000"/>
              <a:gd name="connsiteY7" fmla="*/ 8247 h 10000"/>
              <a:gd name="connsiteX8" fmla="*/ 912 w 10000"/>
              <a:gd name="connsiteY8" fmla="*/ 8062 h 10000"/>
              <a:gd name="connsiteX9" fmla="*/ 861 w 10000"/>
              <a:gd name="connsiteY9" fmla="*/ 7883 h 10000"/>
              <a:gd name="connsiteX10" fmla="*/ 795 w 10000"/>
              <a:gd name="connsiteY10" fmla="*/ 7718 h 10000"/>
              <a:gd name="connsiteX11" fmla="*/ 709 w 10000"/>
              <a:gd name="connsiteY11" fmla="*/ 7561 h 10000"/>
              <a:gd name="connsiteX12" fmla="*/ 657 w 10000"/>
              <a:gd name="connsiteY12" fmla="*/ 7487 h 10000"/>
              <a:gd name="connsiteX13" fmla="*/ 625 w 10000"/>
              <a:gd name="connsiteY13" fmla="*/ 7446 h 10000"/>
              <a:gd name="connsiteX14" fmla="*/ 557 w 10000"/>
              <a:gd name="connsiteY14" fmla="*/ 7379 h 10000"/>
              <a:gd name="connsiteX15" fmla="*/ 492 w 10000"/>
              <a:gd name="connsiteY15" fmla="*/ 7330 h 10000"/>
              <a:gd name="connsiteX16" fmla="*/ 427 w 10000"/>
              <a:gd name="connsiteY16" fmla="*/ 7301 h 10000"/>
              <a:gd name="connsiteX17" fmla="*/ 365 w 10000"/>
              <a:gd name="connsiteY17" fmla="*/ 7290 h 10000"/>
              <a:gd name="connsiteX18" fmla="*/ 304 w 10000"/>
              <a:gd name="connsiteY18" fmla="*/ 7295 h 10000"/>
              <a:gd name="connsiteX19" fmla="*/ 245 w 10000"/>
              <a:gd name="connsiteY19" fmla="*/ 7315 h 10000"/>
              <a:gd name="connsiteX20" fmla="*/ 191 w 10000"/>
              <a:gd name="connsiteY20" fmla="*/ 7350 h 10000"/>
              <a:gd name="connsiteX21" fmla="*/ 144 w 10000"/>
              <a:gd name="connsiteY21" fmla="*/ 7397 h 10000"/>
              <a:gd name="connsiteX22" fmla="*/ 101 w 10000"/>
              <a:gd name="connsiteY22" fmla="*/ 7461 h 10000"/>
              <a:gd name="connsiteX23" fmla="*/ 66 w 10000"/>
              <a:gd name="connsiteY23" fmla="*/ 7537 h 10000"/>
              <a:gd name="connsiteX24" fmla="*/ 35 w 10000"/>
              <a:gd name="connsiteY24" fmla="*/ 7622 h 10000"/>
              <a:gd name="connsiteX25" fmla="*/ 16 w 10000"/>
              <a:gd name="connsiteY25" fmla="*/ 7718 h 10000"/>
              <a:gd name="connsiteX26" fmla="*/ 3 w 10000"/>
              <a:gd name="connsiteY26" fmla="*/ 7819 h 10000"/>
              <a:gd name="connsiteX27" fmla="*/ 0 w 10000"/>
              <a:gd name="connsiteY27" fmla="*/ 7929 h 10000"/>
              <a:gd name="connsiteX28" fmla="*/ 7 w 10000"/>
              <a:gd name="connsiteY28" fmla="*/ 8045 h 10000"/>
              <a:gd name="connsiteX29" fmla="*/ 14 w 10000"/>
              <a:gd name="connsiteY29" fmla="*/ 8104 h 10000"/>
              <a:gd name="connsiteX30" fmla="*/ 29 w 10000"/>
              <a:gd name="connsiteY30" fmla="*/ 8207 h 10000"/>
              <a:gd name="connsiteX31" fmla="*/ 76 w 10000"/>
              <a:gd name="connsiteY31" fmla="*/ 8401 h 10000"/>
              <a:gd name="connsiteX32" fmla="*/ 138 w 10000"/>
              <a:gd name="connsiteY32" fmla="*/ 8592 h 10000"/>
              <a:gd name="connsiteX33" fmla="*/ 214 w 10000"/>
              <a:gd name="connsiteY33" fmla="*/ 8773 h 10000"/>
              <a:gd name="connsiteX34" fmla="*/ 304 w 10000"/>
              <a:gd name="connsiteY34" fmla="*/ 8941 h 10000"/>
              <a:gd name="connsiteX35" fmla="*/ 401 w 10000"/>
              <a:gd name="connsiteY35" fmla="*/ 9100 h 10000"/>
              <a:gd name="connsiteX36" fmla="*/ 510 w 10000"/>
              <a:gd name="connsiteY36" fmla="*/ 9250 h 10000"/>
              <a:gd name="connsiteX37" fmla="*/ 630 w 10000"/>
              <a:gd name="connsiteY37" fmla="*/ 9389 h 10000"/>
              <a:gd name="connsiteX38" fmla="*/ 754 w 10000"/>
              <a:gd name="connsiteY38" fmla="*/ 9518 h 10000"/>
              <a:gd name="connsiteX39" fmla="*/ 886 w 10000"/>
              <a:gd name="connsiteY39" fmla="*/ 9628 h 10000"/>
              <a:gd name="connsiteX40" fmla="*/ 1019 w 10000"/>
              <a:gd name="connsiteY40" fmla="*/ 9727 h 10000"/>
              <a:gd name="connsiteX41" fmla="*/ 1157 w 10000"/>
              <a:gd name="connsiteY41" fmla="*/ 9813 h 10000"/>
              <a:gd name="connsiteX42" fmla="*/ 1294 w 10000"/>
              <a:gd name="connsiteY42" fmla="*/ 9884 h 10000"/>
              <a:gd name="connsiteX43" fmla="*/ 1434 w 10000"/>
              <a:gd name="connsiteY43" fmla="*/ 9939 h 10000"/>
              <a:gd name="connsiteX44" fmla="*/ 1571 w 10000"/>
              <a:gd name="connsiteY44" fmla="*/ 9975 h 10000"/>
              <a:gd name="connsiteX45" fmla="*/ 1705 w 10000"/>
              <a:gd name="connsiteY45" fmla="*/ 9999 h 10000"/>
              <a:gd name="connsiteX46" fmla="*/ 1769 w 10000"/>
              <a:gd name="connsiteY46" fmla="*/ 10000 h 10000"/>
              <a:gd name="connsiteX47" fmla="*/ 1844 w 10000"/>
              <a:gd name="connsiteY47" fmla="*/ 9999 h 10000"/>
              <a:gd name="connsiteX48" fmla="*/ 1992 w 10000"/>
              <a:gd name="connsiteY48" fmla="*/ 9974 h 10000"/>
              <a:gd name="connsiteX49" fmla="*/ 2129 w 10000"/>
              <a:gd name="connsiteY49" fmla="*/ 9923 h 10000"/>
              <a:gd name="connsiteX50" fmla="*/ 2263 w 10000"/>
              <a:gd name="connsiteY50" fmla="*/ 9844 h 10000"/>
              <a:gd name="connsiteX51" fmla="*/ 2382 w 10000"/>
              <a:gd name="connsiteY51" fmla="*/ 9741 h 10000"/>
              <a:gd name="connsiteX52" fmla="*/ 2491 w 10000"/>
              <a:gd name="connsiteY52" fmla="*/ 9606 h 10000"/>
              <a:gd name="connsiteX53" fmla="*/ 2561 w 10000"/>
              <a:gd name="connsiteY53" fmla="*/ 9490 h 10000"/>
              <a:gd name="connsiteX54" fmla="*/ 2602 w 10000"/>
              <a:gd name="connsiteY54" fmla="*/ 9404 h 10000"/>
              <a:gd name="connsiteX55" fmla="*/ 2639 w 10000"/>
              <a:gd name="connsiteY55" fmla="*/ 9312 h 10000"/>
              <a:gd name="connsiteX56" fmla="*/ 2674 w 10000"/>
              <a:gd name="connsiteY56" fmla="*/ 9213 h 10000"/>
              <a:gd name="connsiteX57" fmla="*/ 2687 w 10000"/>
              <a:gd name="connsiteY57" fmla="*/ 9159 h 10000"/>
              <a:gd name="connsiteX58" fmla="*/ 2706 w 10000"/>
              <a:gd name="connsiteY58" fmla="*/ 9076 h 10000"/>
              <a:gd name="connsiteX59" fmla="*/ 2736 w 10000"/>
              <a:gd name="connsiteY59" fmla="*/ 8911 h 10000"/>
              <a:gd name="connsiteX60" fmla="*/ 2750 w 10000"/>
              <a:gd name="connsiteY60" fmla="*/ 8757 h 10000"/>
              <a:gd name="connsiteX61" fmla="*/ 2754 w 10000"/>
              <a:gd name="connsiteY61" fmla="*/ 8606 h 10000"/>
              <a:gd name="connsiteX62" fmla="*/ 2746 w 10000"/>
              <a:gd name="connsiteY62" fmla="*/ 8462 h 10000"/>
              <a:gd name="connsiteX63" fmla="*/ 2727 w 10000"/>
              <a:gd name="connsiteY63" fmla="*/ 8322 h 10000"/>
              <a:gd name="connsiteX64" fmla="*/ 2700 w 10000"/>
              <a:gd name="connsiteY64" fmla="*/ 8183 h 10000"/>
              <a:gd name="connsiteX65" fmla="*/ 2665 w 10000"/>
              <a:gd name="connsiteY65" fmla="*/ 8051 h 10000"/>
              <a:gd name="connsiteX66" fmla="*/ 2600 w 10000"/>
              <a:gd name="connsiteY66" fmla="*/ 7855 h 10000"/>
              <a:gd name="connsiteX67" fmla="*/ 2496 w 10000"/>
              <a:gd name="connsiteY67" fmla="*/ 7598 h 10000"/>
              <a:gd name="connsiteX68" fmla="*/ 2319 w 10000"/>
              <a:gd name="connsiteY68" fmla="*/ 7218 h 10000"/>
              <a:gd name="connsiteX69" fmla="*/ 2199 w 10000"/>
              <a:gd name="connsiteY69" fmla="*/ 6951 h 10000"/>
              <a:gd name="connsiteX70" fmla="*/ 2032 w 10000"/>
              <a:gd name="connsiteY70" fmla="*/ 6592 h 10000"/>
              <a:gd name="connsiteX71" fmla="*/ 1728 w 10000"/>
              <a:gd name="connsiteY71" fmla="*/ 5935 h 10000"/>
              <a:gd name="connsiteX72" fmla="*/ 1579 w 10000"/>
              <a:gd name="connsiteY72" fmla="*/ 5579 h 10000"/>
              <a:gd name="connsiteX73" fmla="*/ 1484 w 10000"/>
              <a:gd name="connsiteY73" fmla="*/ 5336 h 10000"/>
              <a:gd name="connsiteX74" fmla="*/ 1399 w 10000"/>
              <a:gd name="connsiteY74" fmla="*/ 5090 h 10000"/>
              <a:gd name="connsiteX75" fmla="*/ 1327 w 10000"/>
              <a:gd name="connsiteY75" fmla="*/ 4843 h 10000"/>
              <a:gd name="connsiteX76" fmla="*/ 1272 w 10000"/>
              <a:gd name="connsiteY76" fmla="*/ 4593 h 10000"/>
              <a:gd name="connsiteX77" fmla="*/ 1232 w 10000"/>
              <a:gd name="connsiteY77" fmla="*/ 4346 h 10000"/>
              <a:gd name="connsiteX78" fmla="*/ 1213 w 10000"/>
              <a:gd name="connsiteY78" fmla="*/ 4105 h 10000"/>
              <a:gd name="connsiteX79" fmla="*/ 1216 w 10000"/>
              <a:gd name="connsiteY79" fmla="*/ 3926 h 10000"/>
              <a:gd name="connsiteX80" fmla="*/ 1225 w 10000"/>
              <a:gd name="connsiteY80" fmla="*/ 3812 h 10000"/>
              <a:gd name="connsiteX81" fmla="*/ 1241 w 10000"/>
              <a:gd name="connsiteY81" fmla="*/ 3697 h 10000"/>
              <a:gd name="connsiteX82" fmla="*/ 1267 w 10000"/>
              <a:gd name="connsiteY82" fmla="*/ 3586 h 10000"/>
              <a:gd name="connsiteX83" fmla="*/ 1296 w 10000"/>
              <a:gd name="connsiteY83" fmla="*/ 3474 h 10000"/>
              <a:gd name="connsiteX84" fmla="*/ 1337 w 10000"/>
              <a:gd name="connsiteY84" fmla="*/ 3368 h 10000"/>
              <a:gd name="connsiteX85" fmla="*/ 1359 w 10000"/>
              <a:gd name="connsiteY85" fmla="*/ 3317 h 10000"/>
              <a:gd name="connsiteX86" fmla="*/ 1392 w 10000"/>
              <a:gd name="connsiteY86" fmla="*/ 3243 h 10000"/>
              <a:gd name="connsiteX87" fmla="*/ 1470 w 10000"/>
              <a:gd name="connsiteY87" fmla="*/ 3119 h 10000"/>
              <a:gd name="connsiteX88" fmla="*/ 1560 w 10000"/>
              <a:gd name="connsiteY88" fmla="*/ 3008 h 10000"/>
              <a:gd name="connsiteX89" fmla="*/ 1657 w 10000"/>
              <a:gd name="connsiteY89" fmla="*/ 2919 h 10000"/>
              <a:gd name="connsiteX90" fmla="*/ 1762 w 10000"/>
              <a:gd name="connsiteY90" fmla="*/ 2844 h 10000"/>
              <a:gd name="connsiteX91" fmla="*/ 1874 w 10000"/>
              <a:gd name="connsiteY91" fmla="*/ 2783 h 10000"/>
              <a:gd name="connsiteX92" fmla="*/ 1992 w 10000"/>
              <a:gd name="connsiteY92" fmla="*/ 2742 h 10000"/>
              <a:gd name="connsiteX93" fmla="*/ 2110 w 10000"/>
              <a:gd name="connsiteY93" fmla="*/ 2711 h 10000"/>
              <a:gd name="connsiteX94" fmla="*/ 2234 w 10000"/>
              <a:gd name="connsiteY94" fmla="*/ 2694 h 10000"/>
              <a:gd name="connsiteX95" fmla="*/ 2359 w 10000"/>
              <a:gd name="connsiteY95" fmla="*/ 2689 h 10000"/>
              <a:gd name="connsiteX96" fmla="*/ 2485 w 10000"/>
              <a:gd name="connsiteY96" fmla="*/ 2695 h 10000"/>
              <a:gd name="connsiteX97" fmla="*/ 2607 w 10000"/>
              <a:gd name="connsiteY97" fmla="*/ 2713 h 10000"/>
              <a:gd name="connsiteX98" fmla="*/ 2727 w 10000"/>
              <a:gd name="connsiteY98" fmla="*/ 2742 h 10000"/>
              <a:gd name="connsiteX99" fmla="*/ 2844 w 10000"/>
              <a:gd name="connsiteY99" fmla="*/ 2777 h 10000"/>
              <a:gd name="connsiteX100" fmla="*/ 2957 w 10000"/>
              <a:gd name="connsiteY100" fmla="*/ 2822 h 10000"/>
              <a:gd name="connsiteX101" fmla="*/ 3061 w 10000"/>
              <a:gd name="connsiteY101" fmla="*/ 2876 h 10000"/>
              <a:gd name="connsiteX102" fmla="*/ 3113 w 10000"/>
              <a:gd name="connsiteY102" fmla="*/ 2905 h 10000"/>
              <a:gd name="connsiteX103" fmla="*/ 3168 w 10000"/>
              <a:gd name="connsiteY103" fmla="*/ 2939 h 10000"/>
              <a:gd name="connsiteX104" fmla="*/ 3282 w 10000"/>
              <a:gd name="connsiteY104" fmla="*/ 3020 h 10000"/>
              <a:gd name="connsiteX105" fmla="*/ 3389 w 10000"/>
              <a:gd name="connsiteY105" fmla="*/ 3108 h 10000"/>
              <a:gd name="connsiteX106" fmla="*/ 3495 w 10000"/>
              <a:gd name="connsiteY106" fmla="*/ 3203 h 10000"/>
              <a:gd name="connsiteX107" fmla="*/ 3648 w 10000"/>
              <a:gd name="connsiteY107" fmla="*/ 3364 h 10000"/>
              <a:gd name="connsiteX108" fmla="*/ 3842 w 10000"/>
              <a:gd name="connsiteY108" fmla="*/ 3602 h 10000"/>
              <a:gd name="connsiteX109" fmla="*/ 4016 w 10000"/>
              <a:gd name="connsiteY109" fmla="*/ 3864 h 10000"/>
              <a:gd name="connsiteX110" fmla="*/ 4176 w 10000"/>
              <a:gd name="connsiteY110" fmla="*/ 4148 h 10000"/>
              <a:gd name="connsiteX111" fmla="*/ 4321 w 10000"/>
              <a:gd name="connsiteY111" fmla="*/ 4450 h 10000"/>
              <a:gd name="connsiteX112" fmla="*/ 4442 w 10000"/>
              <a:gd name="connsiteY112" fmla="*/ 4763 h 10000"/>
              <a:gd name="connsiteX113" fmla="*/ 4494 w 10000"/>
              <a:gd name="connsiteY113" fmla="*/ 4928 h 10000"/>
              <a:gd name="connsiteX114" fmla="*/ 4534 w 10000"/>
              <a:gd name="connsiteY114" fmla="*/ 5048 h 10000"/>
              <a:gd name="connsiteX115" fmla="*/ 4599 w 10000"/>
              <a:gd name="connsiteY115" fmla="*/ 5296 h 10000"/>
              <a:gd name="connsiteX116" fmla="*/ 4653 w 10000"/>
              <a:gd name="connsiteY116" fmla="*/ 5547 h 10000"/>
              <a:gd name="connsiteX117" fmla="*/ 4697 w 10000"/>
              <a:gd name="connsiteY117" fmla="*/ 5800 h 10000"/>
              <a:gd name="connsiteX118" fmla="*/ 4756 w 10000"/>
              <a:gd name="connsiteY118" fmla="*/ 6184 h 10000"/>
              <a:gd name="connsiteX119" fmla="*/ 4829 w 10000"/>
              <a:gd name="connsiteY119" fmla="*/ 6698 h 10000"/>
              <a:gd name="connsiteX120" fmla="*/ 4888 w 10000"/>
              <a:gd name="connsiteY120" fmla="*/ 7078 h 10000"/>
              <a:gd name="connsiteX121" fmla="*/ 4933 w 10000"/>
              <a:gd name="connsiteY121" fmla="*/ 7328 h 10000"/>
              <a:gd name="connsiteX122" fmla="*/ 4988 w 10000"/>
              <a:gd name="connsiteY122" fmla="*/ 7573 h 10000"/>
              <a:gd name="connsiteX123" fmla="*/ 5052 w 10000"/>
              <a:gd name="connsiteY123" fmla="*/ 7816 h 10000"/>
              <a:gd name="connsiteX124" fmla="*/ 5128 w 10000"/>
              <a:gd name="connsiteY124" fmla="*/ 8050 h 10000"/>
              <a:gd name="connsiteX125" fmla="*/ 5218 w 10000"/>
              <a:gd name="connsiteY125" fmla="*/ 8273 h 10000"/>
              <a:gd name="connsiteX126" fmla="*/ 5328 w 10000"/>
              <a:gd name="connsiteY126" fmla="*/ 8493 h 10000"/>
              <a:gd name="connsiteX127" fmla="*/ 5455 w 10000"/>
              <a:gd name="connsiteY127" fmla="*/ 8701 h 10000"/>
              <a:gd name="connsiteX128" fmla="*/ 5527 w 10000"/>
              <a:gd name="connsiteY128" fmla="*/ 8800 h 10000"/>
              <a:gd name="connsiteX129" fmla="*/ 5558 w 10000"/>
              <a:gd name="connsiteY129" fmla="*/ 8842 h 10000"/>
              <a:gd name="connsiteX130" fmla="*/ 5626 w 10000"/>
              <a:gd name="connsiteY130" fmla="*/ 8916 h 10000"/>
              <a:gd name="connsiteX131" fmla="*/ 5693 w 10000"/>
              <a:gd name="connsiteY131" fmla="*/ 8981 h 10000"/>
              <a:gd name="connsiteX132" fmla="*/ 5762 w 10000"/>
              <a:gd name="connsiteY132" fmla="*/ 9037 h 10000"/>
              <a:gd name="connsiteX133" fmla="*/ 5830 w 10000"/>
              <a:gd name="connsiteY133" fmla="*/ 9079 h 10000"/>
              <a:gd name="connsiteX134" fmla="*/ 5901 w 10000"/>
              <a:gd name="connsiteY134" fmla="*/ 9111 h 10000"/>
              <a:gd name="connsiteX135" fmla="*/ 5971 w 10000"/>
              <a:gd name="connsiteY135" fmla="*/ 9135 h 10000"/>
              <a:gd name="connsiteX136" fmla="*/ 6043 w 10000"/>
              <a:gd name="connsiteY136" fmla="*/ 9148 h 10000"/>
              <a:gd name="connsiteX137" fmla="*/ 6114 w 10000"/>
              <a:gd name="connsiteY137" fmla="*/ 9148 h 10000"/>
              <a:gd name="connsiteX138" fmla="*/ 6185 w 10000"/>
              <a:gd name="connsiteY138" fmla="*/ 9139 h 10000"/>
              <a:gd name="connsiteX139" fmla="*/ 6256 w 10000"/>
              <a:gd name="connsiteY139" fmla="*/ 9117 h 10000"/>
              <a:gd name="connsiteX140" fmla="*/ 6326 w 10000"/>
              <a:gd name="connsiteY140" fmla="*/ 9087 h 10000"/>
              <a:gd name="connsiteX141" fmla="*/ 6397 w 10000"/>
              <a:gd name="connsiteY141" fmla="*/ 9050 h 10000"/>
              <a:gd name="connsiteX142" fmla="*/ 6466 w 10000"/>
              <a:gd name="connsiteY142" fmla="*/ 8995 h 10000"/>
              <a:gd name="connsiteX143" fmla="*/ 6535 w 10000"/>
              <a:gd name="connsiteY143" fmla="*/ 8934 h 10000"/>
              <a:gd name="connsiteX144" fmla="*/ 6603 w 10000"/>
              <a:gd name="connsiteY144" fmla="*/ 8861 h 10000"/>
              <a:gd name="connsiteX145" fmla="*/ 6637 w 10000"/>
              <a:gd name="connsiteY145" fmla="*/ 8820 h 10000"/>
              <a:gd name="connsiteX146" fmla="*/ 6667 w 10000"/>
              <a:gd name="connsiteY146" fmla="*/ 8783 h 10000"/>
              <a:gd name="connsiteX147" fmla="*/ 6721 w 10000"/>
              <a:gd name="connsiteY147" fmla="*/ 8704 h 10000"/>
              <a:gd name="connsiteX148" fmla="*/ 6766 w 10000"/>
              <a:gd name="connsiteY148" fmla="*/ 8618 h 10000"/>
              <a:gd name="connsiteX149" fmla="*/ 6805 w 10000"/>
              <a:gd name="connsiteY149" fmla="*/ 8531 h 10000"/>
              <a:gd name="connsiteX150" fmla="*/ 6853 w 10000"/>
              <a:gd name="connsiteY150" fmla="*/ 8393 h 10000"/>
              <a:gd name="connsiteX151" fmla="*/ 6901 w 10000"/>
              <a:gd name="connsiteY151" fmla="*/ 8201 h 10000"/>
              <a:gd name="connsiteX152" fmla="*/ 6931 w 10000"/>
              <a:gd name="connsiteY152" fmla="*/ 8001 h 10000"/>
              <a:gd name="connsiteX153" fmla="*/ 6950 w 10000"/>
              <a:gd name="connsiteY153" fmla="*/ 7793 h 10000"/>
              <a:gd name="connsiteX154" fmla="*/ 6966 w 10000"/>
              <a:gd name="connsiteY154" fmla="*/ 7476 h 10000"/>
              <a:gd name="connsiteX155" fmla="*/ 6974 w 10000"/>
              <a:gd name="connsiteY155" fmla="*/ 7264 h 10000"/>
              <a:gd name="connsiteX156" fmla="*/ 6987 w 10000"/>
              <a:gd name="connsiteY156" fmla="*/ 6979 h 10000"/>
              <a:gd name="connsiteX157" fmla="*/ 7001 w 10000"/>
              <a:gd name="connsiteY157" fmla="*/ 6405 h 10000"/>
              <a:gd name="connsiteX158" fmla="*/ 7001 w 10000"/>
              <a:gd name="connsiteY158" fmla="*/ 5829 h 10000"/>
              <a:gd name="connsiteX159" fmla="*/ 6990 w 10000"/>
              <a:gd name="connsiteY159" fmla="*/ 5256 h 10000"/>
              <a:gd name="connsiteX160" fmla="*/ 6981 w 10000"/>
              <a:gd name="connsiteY160" fmla="*/ 4969 h 10000"/>
              <a:gd name="connsiteX161" fmla="*/ 6978 w 10000"/>
              <a:gd name="connsiteY161" fmla="*/ 4903 h 10000"/>
              <a:gd name="connsiteX162" fmla="*/ 6965 w 10000"/>
              <a:gd name="connsiteY162" fmla="*/ 4763 h 10000"/>
              <a:gd name="connsiteX163" fmla="*/ 6946 w 10000"/>
              <a:gd name="connsiteY163" fmla="*/ 4630 h 10000"/>
              <a:gd name="connsiteX164" fmla="*/ 6916 w 10000"/>
              <a:gd name="connsiteY164" fmla="*/ 4501 h 10000"/>
              <a:gd name="connsiteX165" fmla="*/ 6885 w 10000"/>
              <a:gd name="connsiteY165" fmla="*/ 4375 h 10000"/>
              <a:gd name="connsiteX166" fmla="*/ 6844 w 10000"/>
              <a:gd name="connsiteY166" fmla="*/ 4253 h 10000"/>
              <a:gd name="connsiteX167" fmla="*/ 6796 w 10000"/>
              <a:gd name="connsiteY167" fmla="*/ 4136 h 10000"/>
              <a:gd name="connsiteX168" fmla="*/ 6744 w 10000"/>
              <a:gd name="connsiteY168" fmla="*/ 4027 h 10000"/>
              <a:gd name="connsiteX169" fmla="*/ 6684 w 10000"/>
              <a:gd name="connsiteY169" fmla="*/ 3926 h 10000"/>
              <a:gd name="connsiteX170" fmla="*/ 6619 w 10000"/>
              <a:gd name="connsiteY170" fmla="*/ 3835 h 10000"/>
              <a:gd name="connsiteX171" fmla="*/ 6547 w 10000"/>
              <a:gd name="connsiteY171" fmla="*/ 3751 h 10000"/>
              <a:gd name="connsiteX172" fmla="*/ 6470 w 10000"/>
              <a:gd name="connsiteY172" fmla="*/ 3676 h 10000"/>
              <a:gd name="connsiteX173" fmla="*/ 6390 w 10000"/>
              <a:gd name="connsiteY173" fmla="*/ 3614 h 10000"/>
              <a:gd name="connsiteX174" fmla="*/ 6304 w 10000"/>
              <a:gd name="connsiteY174" fmla="*/ 3560 h 10000"/>
              <a:gd name="connsiteX175" fmla="*/ 6212 w 10000"/>
              <a:gd name="connsiteY175" fmla="*/ 3523 h 10000"/>
              <a:gd name="connsiteX176" fmla="*/ 6115 w 10000"/>
              <a:gd name="connsiteY176" fmla="*/ 3498 h 10000"/>
              <a:gd name="connsiteX177" fmla="*/ 6064 w 10000"/>
              <a:gd name="connsiteY177" fmla="*/ 3493 h 10000"/>
              <a:gd name="connsiteX178" fmla="*/ 6039 w 10000"/>
              <a:gd name="connsiteY178" fmla="*/ 3492 h 10000"/>
              <a:gd name="connsiteX179" fmla="*/ 5986 w 10000"/>
              <a:gd name="connsiteY179" fmla="*/ 3497 h 10000"/>
              <a:gd name="connsiteX180" fmla="*/ 5934 w 10000"/>
              <a:gd name="connsiteY180" fmla="*/ 3513 h 10000"/>
              <a:gd name="connsiteX181" fmla="*/ 5884 w 10000"/>
              <a:gd name="connsiteY181" fmla="*/ 3539 h 10000"/>
              <a:gd name="connsiteX182" fmla="*/ 5837 w 10000"/>
              <a:gd name="connsiteY182" fmla="*/ 3577 h 10000"/>
              <a:gd name="connsiteX183" fmla="*/ 5796 w 10000"/>
              <a:gd name="connsiteY183" fmla="*/ 3624 h 10000"/>
              <a:gd name="connsiteX184" fmla="*/ 5763 w 10000"/>
              <a:gd name="connsiteY184" fmla="*/ 3679 h 10000"/>
              <a:gd name="connsiteX185" fmla="*/ 5738 w 10000"/>
              <a:gd name="connsiteY185" fmla="*/ 3743 h 10000"/>
              <a:gd name="connsiteX186" fmla="*/ 5729 w 10000"/>
              <a:gd name="connsiteY186" fmla="*/ 3777 h 10000"/>
              <a:gd name="connsiteX187" fmla="*/ 5725 w 10000"/>
              <a:gd name="connsiteY187" fmla="*/ 3805 h 10000"/>
              <a:gd name="connsiteX188" fmla="*/ 5719 w 10000"/>
              <a:gd name="connsiteY188" fmla="*/ 3861 h 10000"/>
              <a:gd name="connsiteX189" fmla="*/ 5724 w 10000"/>
              <a:gd name="connsiteY189" fmla="*/ 3946 h 10000"/>
              <a:gd name="connsiteX190" fmla="*/ 5745 w 10000"/>
              <a:gd name="connsiteY190" fmla="*/ 4059 h 10000"/>
              <a:gd name="connsiteX191" fmla="*/ 5786 w 10000"/>
              <a:gd name="connsiteY191" fmla="*/ 4157 h 10000"/>
              <a:gd name="connsiteX192" fmla="*/ 5811 w 10000"/>
              <a:gd name="connsiteY192" fmla="*/ 4203 h 10000"/>
              <a:gd name="connsiteX193" fmla="*/ 5860 w 10000"/>
              <a:gd name="connsiteY193" fmla="*/ 4279 h 10000"/>
              <a:gd name="connsiteX194" fmla="*/ 5960 w 10000"/>
              <a:gd name="connsiteY194" fmla="*/ 4405 h 10000"/>
              <a:gd name="connsiteX195" fmla="*/ 6061 w 10000"/>
              <a:gd name="connsiteY195" fmla="*/ 4511 h 10000"/>
              <a:gd name="connsiteX196" fmla="*/ 6167 w 10000"/>
              <a:gd name="connsiteY196" fmla="*/ 4593 h 10000"/>
              <a:gd name="connsiteX197" fmla="*/ 6272 w 10000"/>
              <a:gd name="connsiteY197" fmla="*/ 4647 h 10000"/>
              <a:gd name="connsiteX198" fmla="*/ 6380 w 10000"/>
              <a:gd name="connsiteY198" fmla="*/ 4682 h 10000"/>
              <a:gd name="connsiteX199" fmla="*/ 6488 w 10000"/>
              <a:gd name="connsiteY199" fmla="*/ 4695 h 10000"/>
              <a:gd name="connsiteX200" fmla="*/ 6596 w 10000"/>
              <a:gd name="connsiteY200" fmla="*/ 4685 h 10000"/>
              <a:gd name="connsiteX201" fmla="*/ 6703 w 10000"/>
              <a:gd name="connsiteY201" fmla="*/ 4660 h 10000"/>
              <a:gd name="connsiteX202" fmla="*/ 6810 w 10000"/>
              <a:gd name="connsiteY202" fmla="*/ 4611 h 10000"/>
              <a:gd name="connsiteX203" fmla="*/ 6915 w 10000"/>
              <a:gd name="connsiteY203" fmla="*/ 4552 h 10000"/>
              <a:gd name="connsiteX204" fmla="*/ 7018 w 10000"/>
              <a:gd name="connsiteY204" fmla="*/ 4470 h 10000"/>
              <a:gd name="connsiteX205" fmla="*/ 7116 w 10000"/>
              <a:gd name="connsiteY205" fmla="*/ 4376 h 10000"/>
              <a:gd name="connsiteX206" fmla="*/ 7213 w 10000"/>
              <a:gd name="connsiteY206" fmla="*/ 4266 h 10000"/>
              <a:gd name="connsiteX207" fmla="*/ 7306 w 10000"/>
              <a:gd name="connsiteY207" fmla="*/ 4146 h 10000"/>
              <a:gd name="connsiteX208" fmla="*/ 7391 w 10000"/>
              <a:gd name="connsiteY208" fmla="*/ 4011 h 10000"/>
              <a:gd name="connsiteX209" fmla="*/ 7433 w 10000"/>
              <a:gd name="connsiteY209" fmla="*/ 3940 h 10000"/>
              <a:gd name="connsiteX210" fmla="*/ 7506 w 10000"/>
              <a:gd name="connsiteY210" fmla="*/ 3806 h 10000"/>
              <a:gd name="connsiteX211" fmla="*/ 7640 w 10000"/>
              <a:gd name="connsiteY211" fmla="*/ 3526 h 10000"/>
              <a:gd name="connsiteX212" fmla="*/ 7754 w 10000"/>
              <a:gd name="connsiteY212" fmla="*/ 3225 h 10000"/>
              <a:gd name="connsiteX213" fmla="*/ 7825 w 10000"/>
              <a:gd name="connsiteY213" fmla="*/ 2990 h 10000"/>
              <a:gd name="connsiteX214" fmla="*/ 7868 w 10000"/>
              <a:gd name="connsiteY214" fmla="*/ 2831 h 10000"/>
              <a:gd name="connsiteX215" fmla="*/ 7900 w 10000"/>
              <a:gd name="connsiteY215" fmla="*/ 2668 h 10000"/>
              <a:gd name="connsiteX216" fmla="*/ 7931 w 10000"/>
              <a:gd name="connsiteY216" fmla="*/ 2499 h 10000"/>
              <a:gd name="connsiteX217" fmla="*/ 7952 w 10000"/>
              <a:gd name="connsiteY217" fmla="*/ 2336 h 10000"/>
              <a:gd name="connsiteX218" fmla="*/ 7965 w 10000"/>
              <a:gd name="connsiteY218" fmla="*/ 2167 h 10000"/>
              <a:gd name="connsiteX219" fmla="*/ 7973 w 10000"/>
              <a:gd name="connsiteY219" fmla="*/ 1999 h 10000"/>
              <a:gd name="connsiteX220" fmla="*/ 7971 w 10000"/>
              <a:gd name="connsiteY220" fmla="*/ 1829 h 10000"/>
              <a:gd name="connsiteX221" fmla="*/ 7963 w 10000"/>
              <a:gd name="connsiteY221" fmla="*/ 1659 h 10000"/>
              <a:gd name="connsiteX222" fmla="*/ 7949 w 10000"/>
              <a:gd name="connsiteY222" fmla="*/ 1488 h 10000"/>
              <a:gd name="connsiteX223" fmla="*/ 7937 w 10000"/>
              <a:gd name="connsiteY223" fmla="*/ 1404 h 10000"/>
              <a:gd name="connsiteX224" fmla="*/ 7916 w 10000"/>
              <a:gd name="connsiteY224" fmla="*/ 1289 h 10000"/>
              <a:gd name="connsiteX225" fmla="*/ 7892 w 10000"/>
              <a:gd name="connsiteY225" fmla="*/ 1098 h 10000"/>
              <a:gd name="connsiteX226" fmla="*/ 7883 w 10000"/>
              <a:gd name="connsiteY226" fmla="*/ 969 h 10000"/>
              <a:gd name="connsiteX227" fmla="*/ 7885 w 10000"/>
              <a:gd name="connsiteY227" fmla="*/ 845 h 10000"/>
              <a:gd name="connsiteX228" fmla="*/ 7903 w 10000"/>
              <a:gd name="connsiteY228" fmla="*/ 727 h 10000"/>
              <a:gd name="connsiteX229" fmla="*/ 7934 w 10000"/>
              <a:gd name="connsiteY229" fmla="*/ 649 h 10000"/>
              <a:gd name="connsiteX230" fmla="*/ 7958 w 10000"/>
              <a:gd name="connsiteY230" fmla="*/ 601 h 10000"/>
              <a:gd name="connsiteX231" fmla="*/ 7992 w 10000"/>
              <a:gd name="connsiteY231" fmla="*/ 558 h 10000"/>
              <a:gd name="connsiteX232" fmla="*/ 8030 w 10000"/>
              <a:gd name="connsiteY232" fmla="*/ 522 h 10000"/>
              <a:gd name="connsiteX233" fmla="*/ 8050 w 10000"/>
              <a:gd name="connsiteY233" fmla="*/ 507 h 10000"/>
              <a:gd name="connsiteX234" fmla="*/ 8088 w 10000"/>
              <a:gd name="connsiteY234" fmla="*/ 485 h 10000"/>
              <a:gd name="connsiteX235" fmla="*/ 8159 w 10000"/>
              <a:gd name="connsiteY235" fmla="*/ 470 h 10000"/>
              <a:gd name="connsiteX236" fmla="*/ 8229 w 10000"/>
              <a:gd name="connsiteY236" fmla="*/ 479 h 10000"/>
              <a:gd name="connsiteX237" fmla="*/ 8301 w 10000"/>
              <a:gd name="connsiteY237" fmla="*/ 515 h 10000"/>
              <a:gd name="connsiteX238" fmla="*/ 8370 w 10000"/>
              <a:gd name="connsiteY238" fmla="*/ 564 h 10000"/>
              <a:gd name="connsiteX239" fmla="*/ 8433 w 10000"/>
              <a:gd name="connsiteY239" fmla="*/ 629 h 10000"/>
              <a:gd name="connsiteX240" fmla="*/ 8490 w 10000"/>
              <a:gd name="connsiteY240" fmla="*/ 704 h 10000"/>
              <a:gd name="connsiteX241" fmla="*/ 8538 w 10000"/>
              <a:gd name="connsiteY241" fmla="*/ 780 h 10000"/>
              <a:gd name="connsiteX242" fmla="*/ 8559 w 10000"/>
              <a:gd name="connsiteY242" fmla="*/ 818 h 10000"/>
              <a:gd name="connsiteX243" fmla="*/ 8645 w 10000"/>
              <a:gd name="connsiteY243" fmla="*/ 1003 h 10000"/>
              <a:gd name="connsiteX244" fmla="*/ 8792 w 10000"/>
              <a:gd name="connsiteY244" fmla="*/ 1307 h 10000"/>
              <a:gd name="connsiteX245" fmla="*/ 8868 w 10000"/>
              <a:gd name="connsiteY245" fmla="*/ 1441 h 10000"/>
              <a:gd name="connsiteX246" fmla="*/ 8925 w 10000"/>
              <a:gd name="connsiteY246" fmla="*/ 1521 h 10000"/>
              <a:gd name="connsiteX247" fmla="*/ 8982 w 10000"/>
              <a:gd name="connsiteY247" fmla="*/ 1592 h 10000"/>
              <a:gd name="connsiteX248" fmla="*/ 9039 w 10000"/>
              <a:gd name="connsiteY248" fmla="*/ 1642 h 10000"/>
              <a:gd name="connsiteX249" fmla="*/ 9103 w 10000"/>
              <a:gd name="connsiteY249" fmla="*/ 1676 h 10000"/>
              <a:gd name="connsiteX250" fmla="*/ 9168 w 10000"/>
              <a:gd name="connsiteY250" fmla="*/ 1690 h 10000"/>
              <a:gd name="connsiteX251" fmla="*/ 9236 w 10000"/>
              <a:gd name="connsiteY251" fmla="*/ 1681 h 10000"/>
              <a:gd name="connsiteX252" fmla="*/ 9308 w 10000"/>
              <a:gd name="connsiteY252" fmla="*/ 1647 h 10000"/>
              <a:gd name="connsiteX253" fmla="*/ 9384 w 10000"/>
              <a:gd name="connsiteY253" fmla="*/ 1583 h 10000"/>
              <a:gd name="connsiteX254" fmla="*/ 9463 w 10000"/>
              <a:gd name="connsiteY254" fmla="*/ 1486 h 10000"/>
              <a:gd name="connsiteX255" fmla="*/ 9504 w 10000"/>
              <a:gd name="connsiteY255" fmla="*/ 1425 h 10000"/>
              <a:gd name="connsiteX256" fmla="*/ 9544 w 10000"/>
              <a:gd name="connsiteY256" fmla="*/ 1356 h 10000"/>
              <a:gd name="connsiteX257" fmla="*/ 9614 w 10000"/>
              <a:gd name="connsiteY257" fmla="*/ 1210 h 10000"/>
              <a:gd name="connsiteX258" fmla="*/ 9672 w 10000"/>
              <a:gd name="connsiteY258" fmla="*/ 1047 h 10000"/>
              <a:gd name="connsiteX259" fmla="*/ 9722 w 10000"/>
              <a:gd name="connsiteY259" fmla="*/ 880 h 10000"/>
              <a:gd name="connsiteX260" fmla="*/ 9743 w 10000"/>
              <a:gd name="connsiteY260" fmla="*/ 796 h 10000"/>
              <a:gd name="connsiteX261" fmla="*/ 9795 w 10000"/>
              <a:gd name="connsiteY261" fmla="*/ 595 h 10000"/>
              <a:gd name="connsiteX262" fmla="*/ 9884 w 10000"/>
              <a:gd name="connsiteY262" fmla="*/ 283 h 10000"/>
              <a:gd name="connsiteX263" fmla="*/ 9955 w 10000"/>
              <a:gd name="connsiteY263" fmla="*/ 89 h 10000"/>
              <a:gd name="connsiteX264" fmla="*/ 10000 w 10000"/>
              <a:gd name="connsiteY264" fmla="*/ 0 h 10000"/>
              <a:gd name="connsiteX0" fmla="*/ 846 w 10000"/>
              <a:gd name="connsiteY0" fmla="*/ 9262 h 10000"/>
              <a:gd name="connsiteX1" fmla="*/ 905 w 10000"/>
              <a:gd name="connsiteY1" fmla="*/ 9038 h 10000"/>
              <a:gd name="connsiteX2" fmla="*/ 926 w 10000"/>
              <a:gd name="connsiteY2" fmla="*/ 8920 h 10000"/>
              <a:gd name="connsiteX3" fmla="*/ 942 w 10000"/>
              <a:gd name="connsiteY3" fmla="*/ 8824 h 10000"/>
              <a:gd name="connsiteX4" fmla="*/ 958 w 10000"/>
              <a:gd name="connsiteY4" fmla="*/ 8630 h 10000"/>
              <a:gd name="connsiteX5" fmla="*/ 961 w 10000"/>
              <a:gd name="connsiteY5" fmla="*/ 8440 h 10000"/>
              <a:gd name="connsiteX6" fmla="*/ 944 w 10000"/>
              <a:gd name="connsiteY6" fmla="*/ 8247 h 10000"/>
              <a:gd name="connsiteX7" fmla="*/ 912 w 10000"/>
              <a:gd name="connsiteY7" fmla="*/ 8062 h 10000"/>
              <a:gd name="connsiteX8" fmla="*/ 861 w 10000"/>
              <a:gd name="connsiteY8" fmla="*/ 7883 h 10000"/>
              <a:gd name="connsiteX9" fmla="*/ 795 w 10000"/>
              <a:gd name="connsiteY9" fmla="*/ 7718 h 10000"/>
              <a:gd name="connsiteX10" fmla="*/ 709 w 10000"/>
              <a:gd name="connsiteY10" fmla="*/ 7561 h 10000"/>
              <a:gd name="connsiteX11" fmla="*/ 657 w 10000"/>
              <a:gd name="connsiteY11" fmla="*/ 7487 h 10000"/>
              <a:gd name="connsiteX12" fmla="*/ 625 w 10000"/>
              <a:gd name="connsiteY12" fmla="*/ 7446 h 10000"/>
              <a:gd name="connsiteX13" fmla="*/ 557 w 10000"/>
              <a:gd name="connsiteY13" fmla="*/ 7379 h 10000"/>
              <a:gd name="connsiteX14" fmla="*/ 492 w 10000"/>
              <a:gd name="connsiteY14" fmla="*/ 7330 h 10000"/>
              <a:gd name="connsiteX15" fmla="*/ 427 w 10000"/>
              <a:gd name="connsiteY15" fmla="*/ 7301 h 10000"/>
              <a:gd name="connsiteX16" fmla="*/ 365 w 10000"/>
              <a:gd name="connsiteY16" fmla="*/ 7290 h 10000"/>
              <a:gd name="connsiteX17" fmla="*/ 304 w 10000"/>
              <a:gd name="connsiteY17" fmla="*/ 7295 h 10000"/>
              <a:gd name="connsiteX18" fmla="*/ 245 w 10000"/>
              <a:gd name="connsiteY18" fmla="*/ 7315 h 10000"/>
              <a:gd name="connsiteX19" fmla="*/ 191 w 10000"/>
              <a:gd name="connsiteY19" fmla="*/ 7350 h 10000"/>
              <a:gd name="connsiteX20" fmla="*/ 144 w 10000"/>
              <a:gd name="connsiteY20" fmla="*/ 7397 h 10000"/>
              <a:gd name="connsiteX21" fmla="*/ 101 w 10000"/>
              <a:gd name="connsiteY21" fmla="*/ 7461 h 10000"/>
              <a:gd name="connsiteX22" fmla="*/ 66 w 10000"/>
              <a:gd name="connsiteY22" fmla="*/ 7537 h 10000"/>
              <a:gd name="connsiteX23" fmla="*/ 35 w 10000"/>
              <a:gd name="connsiteY23" fmla="*/ 7622 h 10000"/>
              <a:gd name="connsiteX24" fmla="*/ 16 w 10000"/>
              <a:gd name="connsiteY24" fmla="*/ 7718 h 10000"/>
              <a:gd name="connsiteX25" fmla="*/ 3 w 10000"/>
              <a:gd name="connsiteY25" fmla="*/ 7819 h 10000"/>
              <a:gd name="connsiteX26" fmla="*/ 0 w 10000"/>
              <a:gd name="connsiteY26" fmla="*/ 7929 h 10000"/>
              <a:gd name="connsiteX27" fmla="*/ 7 w 10000"/>
              <a:gd name="connsiteY27" fmla="*/ 8045 h 10000"/>
              <a:gd name="connsiteX28" fmla="*/ 14 w 10000"/>
              <a:gd name="connsiteY28" fmla="*/ 8104 h 10000"/>
              <a:gd name="connsiteX29" fmla="*/ 29 w 10000"/>
              <a:gd name="connsiteY29" fmla="*/ 8207 h 10000"/>
              <a:gd name="connsiteX30" fmla="*/ 76 w 10000"/>
              <a:gd name="connsiteY30" fmla="*/ 8401 h 10000"/>
              <a:gd name="connsiteX31" fmla="*/ 138 w 10000"/>
              <a:gd name="connsiteY31" fmla="*/ 8592 h 10000"/>
              <a:gd name="connsiteX32" fmla="*/ 214 w 10000"/>
              <a:gd name="connsiteY32" fmla="*/ 8773 h 10000"/>
              <a:gd name="connsiteX33" fmla="*/ 304 w 10000"/>
              <a:gd name="connsiteY33" fmla="*/ 8941 h 10000"/>
              <a:gd name="connsiteX34" fmla="*/ 401 w 10000"/>
              <a:gd name="connsiteY34" fmla="*/ 9100 h 10000"/>
              <a:gd name="connsiteX35" fmla="*/ 510 w 10000"/>
              <a:gd name="connsiteY35" fmla="*/ 9250 h 10000"/>
              <a:gd name="connsiteX36" fmla="*/ 630 w 10000"/>
              <a:gd name="connsiteY36" fmla="*/ 9389 h 10000"/>
              <a:gd name="connsiteX37" fmla="*/ 754 w 10000"/>
              <a:gd name="connsiteY37" fmla="*/ 9518 h 10000"/>
              <a:gd name="connsiteX38" fmla="*/ 886 w 10000"/>
              <a:gd name="connsiteY38" fmla="*/ 9628 h 10000"/>
              <a:gd name="connsiteX39" fmla="*/ 1019 w 10000"/>
              <a:gd name="connsiteY39" fmla="*/ 9727 h 10000"/>
              <a:gd name="connsiteX40" fmla="*/ 1157 w 10000"/>
              <a:gd name="connsiteY40" fmla="*/ 9813 h 10000"/>
              <a:gd name="connsiteX41" fmla="*/ 1294 w 10000"/>
              <a:gd name="connsiteY41" fmla="*/ 9884 h 10000"/>
              <a:gd name="connsiteX42" fmla="*/ 1434 w 10000"/>
              <a:gd name="connsiteY42" fmla="*/ 9939 h 10000"/>
              <a:gd name="connsiteX43" fmla="*/ 1571 w 10000"/>
              <a:gd name="connsiteY43" fmla="*/ 9975 h 10000"/>
              <a:gd name="connsiteX44" fmla="*/ 1705 w 10000"/>
              <a:gd name="connsiteY44" fmla="*/ 9999 h 10000"/>
              <a:gd name="connsiteX45" fmla="*/ 1769 w 10000"/>
              <a:gd name="connsiteY45" fmla="*/ 10000 h 10000"/>
              <a:gd name="connsiteX46" fmla="*/ 1844 w 10000"/>
              <a:gd name="connsiteY46" fmla="*/ 9999 h 10000"/>
              <a:gd name="connsiteX47" fmla="*/ 1992 w 10000"/>
              <a:gd name="connsiteY47" fmla="*/ 9974 h 10000"/>
              <a:gd name="connsiteX48" fmla="*/ 2129 w 10000"/>
              <a:gd name="connsiteY48" fmla="*/ 9923 h 10000"/>
              <a:gd name="connsiteX49" fmla="*/ 2263 w 10000"/>
              <a:gd name="connsiteY49" fmla="*/ 9844 h 10000"/>
              <a:gd name="connsiteX50" fmla="*/ 2382 w 10000"/>
              <a:gd name="connsiteY50" fmla="*/ 9741 h 10000"/>
              <a:gd name="connsiteX51" fmla="*/ 2491 w 10000"/>
              <a:gd name="connsiteY51" fmla="*/ 9606 h 10000"/>
              <a:gd name="connsiteX52" fmla="*/ 2561 w 10000"/>
              <a:gd name="connsiteY52" fmla="*/ 9490 h 10000"/>
              <a:gd name="connsiteX53" fmla="*/ 2602 w 10000"/>
              <a:gd name="connsiteY53" fmla="*/ 9404 h 10000"/>
              <a:gd name="connsiteX54" fmla="*/ 2639 w 10000"/>
              <a:gd name="connsiteY54" fmla="*/ 9312 h 10000"/>
              <a:gd name="connsiteX55" fmla="*/ 2674 w 10000"/>
              <a:gd name="connsiteY55" fmla="*/ 9213 h 10000"/>
              <a:gd name="connsiteX56" fmla="*/ 2687 w 10000"/>
              <a:gd name="connsiteY56" fmla="*/ 9159 h 10000"/>
              <a:gd name="connsiteX57" fmla="*/ 2706 w 10000"/>
              <a:gd name="connsiteY57" fmla="*/ 9076 h 10000"/>
              <a:gd name="connsiteX58" fmla="*/ 2736 w 10000"/>
              <a:gd name="connsiteY58" fmla="*/ 8911 h 10000"/>
              <a:gd name="connsiteX59" fmla="*/ 2750 w 10000"/>
              <a:gd name="connsiteY59" fmla="*/ 8757 h 10000"/>
              <a:gd name="connsiteX60" fmla="*/ 2754 w 10000"/>
              <a:gd name="connsiteY60" fmla="*/ 8606 h 10000"/>
              <a:gd name="connsiteX61" fmla="*/ 2746 w 10000"/>
              <a:gd name="connsiteY61" fmla="*/ 8462 h 10000"/>
              <a:gd name="connsiteX62" fmla="*/ 2727 w 10000"/>
              <a:gd name="connsiteY62" fmla="*/ 8322 h 10000"/>
              <a:gd name="connsiteX63" fmla="*/ 2700 w 10000"/>
              <a:gd name="connsiteY63" fmla="*/ 8183 h 10000"/>
              <a:gd name="connsiteX64" fmla="*/ 2665 w 10000"/>
              <a:gd name="connsiteY64" fmla="*/ 8051 h 10000"/>
              <a:gd name="connsiteX65" fmla="*/ 2600 w 10000"/>
              <a:gd name="connsiteY65" fmla="*/ 7855 h 10000"/>
              <a:gd name="connsiteX66" fmla="*/ 2496 w 10000"/>
              <a:gd name="connsiteY66" fmla="*/ 7598 h 10000"/>
              <a:gd name="connsiteX67" fmla="*/ 2319 w 10000"/>
              <a:gd name="connsiteY67" fmla="*/ 7218 h 10000"/>
              <a:gd name="connsiteX68" fmla="*/ 2199 w 10000"/>
              <a:gd name="connsiteY68" fmla="*/ 6951 h 10000"/>
              <a:gd name="connsiteX69" fmla="*/ 2032 w 10000"/>
              <a:gd name="connsiteY69" fmla="*/ 6592 h 10000"/>
              <a:gd name="connsiteX70" fmla="*/ 1728 w 10000"/>
              <a:gd name="connsiteY70" fmla="*/ 5935 h 10000"/>
              <a:gd name="connsiteX71" fmla="*/ 1579 w 10000"/>
              <a:gd name="connsiteY71" fmla="*/ 5579 h 10000"/>
              <a:gd name="connsiteX72" fmla="*/ 1484 w 10000"/>
              <a:gd name="connsiteY72" fmla="*/ 5336 h 10000"/>
              <a:gd name="connsiteX73" fmla="*/ 1399 w 10000"/>
              <a:gd name="connsiteY73" fmla="*/ 5090 h 10000"/>
              <a:gd name="connsiteX74" fmla="*/ 1327 w 10000"/>
              <a:gd name="connsiteY74" fmla="*/ 4843 h 10000"/>
              <a:gd name="connsiteX75" fmla="*/ 1272 w 10000"/>
              <a:gd name="connsiteY75" fmla="*/ 4593 h 10000"/>
              <a:gd name="connsiteX76" fmla="*/ 1232 w 10000"/>
              <a:gd name="connsiteY76" fmla="*/ 4346 h 10000"/>
              <a:gd name="connsiteX77" fmla="*/ 1213 w 10000"/>
              <a:gd name="connsiteY77" fmla="*/ 4105 h 10000"/>
              <a:gd name="connsiteX78" fmla="*/ 1216 w 10000"/>
              <a:gd name="connsiteY78" fmla="*/ 3926 h 10000"/>
              <a:gd name="connsiteX79" fmla="*/ 1225 w 10000"/>
              <a:gd name="connsiteY79" fmla="*/ 3812 h 10000"/>
              <a:gd name="connsiteX80" fmla="*/ 1241 w 10000"/>
              <a:gd name="connsiteY80" fmla="*/ 3697 h 10000"/>
              <a:gd name="connsiteX81" fmla="*/ 1267 w 10000"/>
              <a:gd name="connsiteY81" fmla="*/ 3586 h 10000"/>
              <a:gd name="connsiteX82" fmla="*/ 1296 w 10000"/>
              <a:gd name="connsiteY82" fmla="*/ 3474 h 10000"/>
              <a:gd name="connsiteX83" fmla="*/ 1337 w 10000"/>
              <a:gd name="connsiteY83" fmla="*/ 3368 h 10000"/>
              <a:gd name="connsiteX84" fmla="*/ 1359 w 10000"/>
              <a:gd name="connsiteY84" fmla="*/ 3317 h 10000"/>
              <a:gd name="connsiteX85" fmla="*/ 1392 w 10000"/>
              <a:gd name="connsiteY85" fmla="*/ 3243 h 10000"/>
              <a:gd name="connsiteX86" fmla="*/ 1470 w 10000"/>
              <a:gd name="connsiteY86" fmla="*/ 3119 h 10000"/>
              <a:gd name="connsiteX87" fmla="*/ 1560 w 10000"/>
              <a:gd name="connsiteY87" fmla="*/ 3008 h 10000"/>
              <a:gd name="connsiteX88" fmla="*/ 1657 w 10000"/>
              <a:gd name="connsiteY88" fmla="*/ 2919 h 10000"/>
              <a:gd name="connsiteX89" fmla="*/ 1762 w 10000"/>
              <a:gd name="connsiteY89" fmla="*/ 2844 h 10000"/>
              <a:gd name="connsiteX90" fmla="*/ 1874 w 10000"/>
              <a:gd name="connsiteY90" fmla="*/ 2783 h 10000"/>
              <a:gd name="connsiteX91" fmla="*/ 1992 w 10000"/>
              <a:gd name="connsiteY91" fmla="*/ 2742 h 10000"/>
              <a:gd name="connsiteX92" fmla="*/ 2110 w 10000"/>
              <a:gd name="connsiteY92" fmla="*/ 2711 h 10000"/>
              <a:gd name="connsiteX93" fmla="*/ 2234 w 10000"/>
              <a:gd name="connsiteY93" fmla="*/ 2694 h 10000"/>
              <a:gd name="connsiteX94" fmla="*/ 2359 w 10000"/>
              <a:gd name="connsiteY94" fmla="*/ 2689 h 10000"/>
              <a:gd name="connsiteX95" fmla="*/ 2485 w 10000"/>
              <a:gd name="connsiteY95" fmla="*/ 2695 h 10000"/>
              <a:gd name="connsiteX96" fmla="*/ 2607 w 10000"/>
              <a:gd name="connsiteY96" fmla="*/ 2713 h 10000"/>
              <a:gd name="connsiteX97" fmla="*/ 2727 w 10000"/>
              <a:gd name="connsiteY97" fmla="*/ 2742 h 10000"/>
              <a:gd name="connsiteX98" fmla="*/ 2844 w 10000"/>
              <a:gd name="connsiteY98" fmla="*/ 2777 h 10000"/>
              <a:gd name="connsiteX99" fmla="*/ 2957 w 10000"/>
              <a:gd name="connsiteY99" fmla="*/ 2822 h 10000"/>
              <a:gd name="connsiteX100" fmla="*/ 3061 w 10000"/>
              <a:gd name="connsiteY100" fmla="*/ 2876 h 10000"/>
              <a:gd name="connsiteX101" fmla="*/ 3113 w 10000"/>
              <a:gd name="connsiteY101" fmla="*/ 2905 h 10000"/>
              <a:gd name="connsiteX102" fmla="*/ 3168 w 10000"/>
              <a:gd name="connsiteY102" fmla="*/ 2939 h 10000"/>
              <a:gd name="connsiteX103" fmla="*/ 3282 w 10000"/>
              <a:gd name="connsiteY103" fmla="*/ 3020 h 10000"/>
              <a:gd name="connsiteX104" fmla="*/ 3389 w 10000"/>
              <a:gd name="connsiteY104" fmla="*/ 3108 h 10000"/>
              <a:gd name="connsiteX105" fmla="*/ 3495 w 10000"/>
              <a:gd name="connsiteY105" fmla="*/ 3203 h 10000"/>
              <a:gd name="connsiteX106" fmla="*/ 3648 w 10000"/>
              <a:gd name="connsiteY106" fmla="*/ 3364 h 10000"/>
              <a:gd name="connsiteX107" fmla="*/ 3842 w 10000"/>
              <a:gd name="connsiteY107" fmla="*/ 3602 h 10000"/>
              <a:gd name="connsiteX108" fmla="*/ 4016 w 10000"/>
              <a:gd name="connsiteY108" fmla="*/ 3864 h 10000"/>
              <a:gd name="connsiteX109" fmla="*/ 4176 w 10000"/>
              <a:gd name="connsiteY109" fmla="*/ 4148 h 10000"/>
              <a:gd name="connsiteX110" fmla="*/ 4321 w 10000"/>
              <a:gd name="connsiteY110" fmla="*/ 4450 h 10000"/>
              <a:gd name="connsiteX111" fmla="*/ 4442 w 10000"/>
              <a:gd name="connsiteY111" fmla="*/ 4763 h 10000"/>
              <a:gd name="connsiteX112" fmla="*/ 4494 w 10000"/>
              <a:gd name="connsiteY112" fmla="*/ 4928 h 10000"/>
              <a:gd name="connsiteX113" fmla="*/ 4534 w 10000"/>
              <a:gd name="connsiteY113" fmla="*/ 5048 h 10000"/>
              <a:gd name="connsiteX114" fmla="*/ 4599 w 10000"/>
              <a:gd name="connsiteY114" fmla="*/ 5296 h 10000"/>
              <a:gd name="connsiteX115" fmla="*/ 4653 w 10000"/>
              <a:gd name="connsiteY115" fmla="*/ 5547 h 10000"/>
              <a:gd name="connsiteX116" fmla="*/ 4697 w 10000"/>
              <a:gd name="connsiteY116" fmla="*/ 5800 h 10000"/>
              <a:gd name="connsiteX117" fmla="*/ 4756 w 10000"/>
              <a:gd name="connsiteY117" fmla="*/ 6184 h 10000"/>
              <a:gd name="connsiteX118" fmla="*/ 4829 w 10000"/>
              <a:gd name="connsiteY118" fmla="*/ 6698 h 10000"/>
              <a:gd name="connsiteX119" fmla="*/ 4888 w 10000"/>
              <a:gd name="connsiteY119" fmla="*/ 7078 h 10000"/>
              <a:gd name="connsiteX120" fmla="*/ 4933 w 10000"/>
              <a:gd name="connsiteY120" fmla="*/ 7328 h 10000"/>
              <a:gd name="connsiteX121" fmla="*/ 4988 w 10000"/>
              <a:gd name="connsiteY121" fmla="*/ 7573 h 10000"/>
              <a:gd name="connsiteX122" fmla="*/ 5052 w 10000"/>
              <a:gd name="connsiteY122" fmla="*/ 7816 h 10000"/>
              <a:gd name="connsiteX123" fmla="*/ 5128 w 10000"/>
              <a:gd name="connsiteY123" fmla="*/ 8050 h 10000"/>
              <a:gd name="connsiteX124" fmla="*/ 5218 w 10000"/>
              <a:gd name="connsiteY124" fmla="*/ 8273 h 10000"/>
              <a:gd name="connsiteX125" fmla="*/ 5328 w 10000"/>
              <a:gd name="connsiteY125" fmla="*/ 8493 h 10000"/>
              <a:gd name="connsiteX126" fmla="*/ 5455 w 10000"/>
              <a:gd name="connsiteY126" fmla="*/ 8701 h 10000"/>
              <a:gd name="connsiteX127" fmla="*/ 5527 w 10000"/>
              <a:gd name="connsiteY127" fmla="*/ 8800 h 10000"/>
              <a:gd name="connsiteX128" fmla="*/ 5558 w 10000"/>
              <a:gd name="connsiteY128" fmla="*/ 8842 h 10000"/>
              <a:gd name="connsiteX129" fmla="*/ 5626 w 10000"/>
              <a:gd name="connsiteY129" fmla="*/ 8916 h 10000"/>
              <a:gd name="connsiteX130" fmla="*/ 5693 w 10000"/>
              <a:gd name="connsiteY130" fmla="*/ 8981 h 10000"/>
              <a:gd name="connsiteX131" fmla="*/ 5762 w 10000"/>
              <a:gd name="connsiteY131" fmla="*/ 9037 h 10000"/>
              <a:gd name="connsiteX132" fmla="*/ 5830 w 10000"/>
              <a:gd name="connsiteY132" fmla="*/ 9079 h 10000"/>
              <a:gd name="connsiteX133" fmla="*/ 5901 w 10000"/>
              <a:gd name="connsiteY133" fmla="*/ 9111 h 10000"/>
              <a:gd name="connsiteX134" fmla="*/ 5971 w 10000"/>
              <a:gd name="connsiteY134" fmla="*/ 9135 h 10000"/>
              <a:gd name="connsiteX135" fmla="*/ 6043 w 10000"/>
              <a:gd name="connsiteY135" fmla="*/ 9148 h 10000"/>
              <a:gd name="connsiteX136" fmla="*/ 6114 w 10000"/>
              <a:gd name="connsiteY136" fmla="*/ 9148 h 10000"/>
              <a:gd name="connsiteX137" fmla="*/ 6185 w 10000"/>
              <a:gd name="connsiteY137" fmla="*/ 9139 h 10000"/>
              <a:gd name="connsiteX138" fmla="*/ 6256 w 10000"/>
              <a:gd name="connsiteY138" fmla="*/ 9117 h 10000"/>
              <a:gd name="connsiteX139" fmla="*/ 6326 w 10000"/>
              <a:gd name="connsiteY139" fmla="*/ 9087 h 10000"/>
              <a:gd name="connsiteX140" fmla="*/ 6397 w 10000"/>
              <a:gd name="connsiteY140" fmla="*/ 9050 h 10000"/>
              <a:gd name="connsiteX141" fmla="*/ 6466 w 10000"/>
              <a:gd name="connsiteY141" fmla="*/ 8995 h 10000"/>
              <a:gd name="connsiteX142" fmla="*/ 6535 w 10000"/>
              <a:gd name="connsiteY142" fmla="*/ 8934 h 10000"/>
              <a:gd name="connsiteX143" fmla="*/ 6603 w 10000"/>
              <a:gd name="connsiteY143" fmla="*/ 8861 h 10000"/>
              <a:gd name="connsiteX144" fmla="*/ 6637 w 10000"/>
              <a:gd name="connsiteY144" fmla="*/ 8820 h 10000"/>
              <a:gd name="connsiteX145" fmla="*/ 6667 w 10000"/>
              <a:gd name="connsiteY145" fmla="*/ 8783 h 10000"/>
              <a:gd name="connsiteX146" fmla="*/ 6721 w 10000"/>
              <a:gd name="connsiteY146" fmla="*/ 8704 h 10000"/>
              <a:gd name="connsiteX147" fmla="*/ 6766 w 10000"/>
              <a:gd name="connsiteY147" fmla="*/ 8618 h 10000"/>
              <a:gd name="connsiteX148" fmla="*/ 6805 w 10000"/>
              <a:gd name="connsiteY148" fmla="*/ 8531 h 10000"/>
              <a:gd name="connsiteX149" fmla="*/ 6853 w 10000"/>
              <a:gd name="connsiteY149" fmla="*/ 8393 h 10000"/>
              <a:gd name="connsiteX150" fmla="*/ 6901 w 10000"/>
              <a:gd name="connsiteY150" fmla="*/ 8201 h 10000"/>
              <a:gd name="connsiteX151" fmla="*/ 6931 w 10000"/>
              <a:gd name="connsiteY151" fmla="*/ 8001 h 10000"/>
              <a:gd name="connsiteX152" fmla="*/ 6950 w 10000"/>
              <a:gd name="connsiteY152" fmla="*/ 7793 h 10000"/>
              <a:gd name="connsiteX153" fmla="*/ 6966 w 10000"/>
              <a:gd name="connsiteY153" fmla="*/ 7476 h 10000"/>
              <a:gd name="connsiteX154" fmla="*/ 6974 w 10000"/>
              <a:gd name="connsiteY154" fmla="*/ 7264 h 10000"/>
              <a:gd name="connsiteX155" fmla="*/ 6987 w 10000"/>
              <a:gd name="connsiteY155" fmla="*/ 6979 h 10000"/>
              <a:gd name="connsiteX156" fmla="*/ 7001 w 10000"/>
              <a:gd name="connsiteY156" fmla="*/ 6405 h 10000"/>
              <a:gd name="connsiteX157" fmla="*/ 7001 w 10000"/>
              <a:gd name="connsiteY157" fmla="*/ 5829 h 10000"/>
              <a:gd name="connsiteX158" fmla="*/ 6990 w 10000"/>
              <a:gd name="connsiteY158" fmla="*/ 5256 h 10000"/>
              <a:gd name="connsiteX159" fmla="*/ 6981 w 10000"/>
              <a:gd name="connsiteY159" fmla="*/ 4969 h 10000"/>
              <a:gd name="connsiteX160" fmla="*/ 6978 w 10000"/>
              <a:gd name="connsiteY160" fmla="*/ 4903 h 10000"/>
              <a:gd name="connsiteX161" fmla="*/ 6965 w 10000"/>
              <a:gd name="connsiteY161" fmla="*/ 4763 h 10000"/>
              <a:gd name="connsiteX162" fmla="*/ 6946 w 10000"/>
              <a:gd name="connsiteY162" fmla="*/ 4630 h 10000"/>
              <a:gd name="connsiteX163" fmla="*/ 6916 w 10000"/>
              <a:gd name="connsiteY163" fmla="*/ 4501 h 10000"/>
              <a:gd name="connsiteX164" fmla="*/ 6885 w 10000"/>
              <a:gd name="connsiteY164" fmla="*/ 4375 h 10000"/>
              <a:gd name="connsiteX165" fmla="*/ 6844 w 10000"/>
              <a:gd name="connsiteY165" fmla="*/ 4253 h 10000"/>
              <a:gd name="connsiteX166" fmla="*/ 6796 w 10000"/>
              <a:gd name="connsiteY166" fmla="*/ 4136 h 10000"/>
              <a:gd name="connsiteX167" fmla="*/ 6744 w 10000"/>
              <a:gd name="connsiteY167" fmla="*/ 4027 h 10000"/>
              <a:gd name="connsiteX168" fmla="*/ 6684 w 10000"/>
              <a:gd name="connsiteY168" fmla="*/ 3926 h 10000"/>
              <a:gd name="connsiteX169" fmla="*/ 6619 w 10000"/>
              <a:gd name="connsiteY169" fmla="*/ 3835 h 10000"/>
              <a:gd name="connsiteX170" fmla="*/ 6547 w 10000"/>
              <a:gd name="connsiteY170" fmla="*/ 3751 h 10000"/>
              <a:gd name="connsiteX171" fmla="*/ 6470 w 10000"/>
              <a:gd name="connsiteY171" fmla="*/ 3676 h 10000"/>
              <a:gd name="connsiteX172" fmla="*/ 6390 w 10000"/>
              <a:gd name="connsiteY172" fmla="*/ 3614 h 10000"/>
              <a:gd name="connsiteX173" fmla="*/ 6304 w 10000"/>
              <a:gd name="connsiteY173" fmla="*/ 3560 h 10000"/>
              <a:gd name="connsiteX174" fmla="*/ 6212 w 10000"/>
              <a:gd name="connsiteY174" fmla="*/ 3523 h 10000"/>
              <a:gd name="connsiteX175" fmla="*/ 6115 w 10000"/>
              <a:gd name="connsiteY175" fmla="*/ 3498 h 10000"/>
              <a:gd name="connsiteX176" fmla="*/ 6064 w 10000"/>
              <a:gd name="connsiteY176" fmla="*/ 3493 h 10000"/>
              <a:gd name="connsiteX177" fmla="*/ 6039 w 10000"/>
              <a:gd name="connsiteY177" fmla="*/ 3492 h 10000"/>
              <a:gd name="connsiteX178" fmla="*/ 5986 w 10000"/>
              <a:gd name="connsiteY178" fmla="*/ 3497 h 10000"/>
              <a:gd name="connsiteX179" fmla="*/ 5934 w 10000"/>
              <a:gd name="connsiteY179" fmla="*/ 3513 h 10000"/>
              <a:gd name="connsiteX180" fmla="*/ 5884 w 10000"/>
              <a:gd name="connsiteY180" fmla="*/ 3539 h 10000"/>
              <a:gd name="connsiteX181" fmla="*/ 5837 w 10000"/>
              <a:gd name="connsiteY181" fmla="*/ 3577 h 10000"/>
              <a:gd name="connsiteX182" fmla="*/ 5796 w 10000"/>
              <a:gd name="connsiteY182" fmla="*/ 3624 h 10000"/>
              <a:gd name="connsiteX183" fmla="*/ 5763 w 10000"/>
              <a:gd name="connsiteY183" fmla="*/ 3679 h 10000"/>
              <a:gd name="connsiteX184" fmla="*/ 5738 w 10000"/>
              <a:gd name="connsiteY184" fmla="*/ 3743 h 10000"/>
              <a:gd name="connsiteX185" fmla="*/ 5729 w 10000"/>
              <a:gd name="connsiteY185" fmla="*/ 3777 h 10000"/>
              <a:gd name="connsiteX186" fmla="*/ 5725 w 10000"/>
              <a:gd name="connsiteY186" fmla="*/ 3805 h 10000"/>
              <a:gd name="connsiteX187" fmla="*/ 5719 w 10000"/>
              <a:gd name="connsiteY187" fmla="*/ 3861 h 10000"/>
              <a:gd name="connsiteX188" fmla="*/ 5724 w 10000"/>
              <a:gd name="connsiteY188" fmla="*/ 3946 h 10000"/>
              <a:gd name="connsiteX189" fmla="*/ 5745 w 10000"/>
              <a:gd name="connsiteY189" fmla="*/ 4059 h 10000"/>
              <a:gd name="connsiteX190" fmla="*/ 5786 w 10000"/>
              <a:gd name="connsiteY190" fmla="*/ 4157 h 10000"/>
              <a:gd name="connsiteX191" fmla="*/ 5811 w 10000"/>
              <a:gd name="connsiteY191" fmla="*/ 4203 h 10000"/>
              <a:gd name="connsiteX192" fmla="*/ 5860 w 10000"/>
              <a:gd name="connsiteY192" fmla="*/ 4279 h 10000"/>
              <a:gd name="connsiteX193" fmla="*/ 5960 w 10000"/>
              <a:gd name="connsiteY193" fmla="*/ 4405 h 10000"/>
              <a:gd name="connsiteX194" fmla="*/ 6061 w 10000"/>
              <a:gd name="connsiteY194" fmla="*/ 4511 h 10000"/>
              <a:gd name="connsiteX195" fmla="*/ 6167 w 10000"/>
              <a:gd name="connsiteY195" fmla="*/ 4593 h 10000"/>
              <a:gd name="connsiteX196" fmla="*/ 6272 w 10000"/>
              <a:gd name="connsiteY196" fmla="*/ 4647 h 10000"/>
              <a:gd name="connsiteX197" fmla="*/ 6380 w 10000"/>
              <a:gd name="connsiteY197" fmla="*/ 4682 h 10000"/>
              <a:gd name="connsiteX198" fmla="*/ 6488 w 10000"/>
              <a:gd name="connsiteY198" fmla="*/ 4695 h 10000"/>
              <a:gd name="connsiteX199" fmla="*/ 6596 w 10000"/>
              <a:gd name="connsiteY199" fmla="*/ 4685 h 10000"/>
              <a:gd name="connsiteX200" fmla="*/ 6703 w 10000"/>
              <a:gd name="connsiteY200" fmla="*/ 4660 h 10000"/>
              <a:gd name="connsiteX201" fmla="*/ 6810 w 10000"/>
              <a:gd name="connsiteY201" fmla="*/ 4611 h 10000"/>
              <a:gd name="connsiteX202" fmla="*/ 6915 w 10000"/>
              <a:gd name="connsiteY202" fmla="*/ 4552 h 10000"/>
              <a:gd name="connsiteX203" fmla="*/ 7018 w 10000"/>
              <a:gd name="connsiteY203" fmla="*/ 4470 h 10000"/>
              <a:gd name="connsiteX204" fmla="*/ 7116 w 10000"/>
              <a:gd name="connsiteY204" fmla="*/ 4376 h 10000"/>
              <a:gd name="connsiteX205" fmla="*/ 7213 w 10000"/>
              <a:gd name="connsiteY205" fmla="*/ 4266 h 10000"/>
              <a:gd name="connsiteX206" fmla="*/ 7306 w 10000"/>
              <a:gd name="connsiteY206" fmla="*/ 4146 h 10000"/>
              <a:gd name="connsiteX207" fmla="*/ 7391 w 10000"/>
              <a:gd name="connsiteY207" fmla="*/ 4011 h 10000"/>
              <a:gd name="connsiteX208" fmla="*/ 7433 w 10000"/>
              <a:gd name="connsiteY208" fmla="*/ 3940 h 10000"/>
              <a:gd name="connsiteX209" fmla="*/ 7506 w 10000"/>
              <a:gd name="connsiteY209" fmla="*/ 3806 h 10000"/>
              <a:gd name="connsiteX210" fmla="*/ 7640 w 10000"/>
              <a:gd name="connsiteY210" fmla="*/ 3526 h 10000"/>
              <a:gd name="connsiteX211" fmla="*/ 7754 w 10000"/>
              <a:gd name="connsiteY211" fmla="*/ 3225 h 10000"/>
              <a:gd name="connsiteX212" fmla="*/ 7825 w 10000"/>
              <a:gd name="connsiteY212" fmla="*/ 2990 h 10000"/>
              <a:gd name="connsiteX213" fmla="*/ 7868 w 10000"/>
              <a:gd name="connsiteY213" fmla="*/ 2831 h 10000"/>
              <a:gd name="connsiteX214" fmla="*/ 7900 w 10000"/>
              <a:gd name="connsiteY214" fmla="*/ 2668 h 10000"/>
              <a:gd name="connsiteX215" fmla="*/ 7931 w 10000"/>
              <a:gd name="connsiteY215" fmla="*/ 2499 h 10000"/>
              <a:gd name="connsiteX216" fmla="*/ 7952 w 10000"/>
              <a:gd name="connsiteY216" fmla="*/ 2336 h 10000"/>
              <a:gd name="connsiteX217" fmla="*/ 7965 w 10000"/>
              <a:gd name="connsiteY217" fmla="*/ 2167 h 10000"/>
              <a:gd name="connsiteX218" fmla="*/ 7973 w 10000"/>
              <a:gd name="connsiteY218" fmla="*/ 1999 h 10000"/>
              <a:gd name="connsiteX219" fmla="*/ 7971 w 10000"/>
              <a:gd name="connsiteY219" fmla="*/ 1829 h 10000"/>
              <a:gd name="connsiteX220" fmla="*/ 7963 w 10000"/>
              <a:gd name="connsiteY220" fmla="*/ 1659 h 10000"/>
              <a:gd name="connsiteX221" fmla="*/ 7949 w 10000"/>
              <a:gd name="connsiteY221" fmla="*/ 1488 h 10000"/>
              <a:gd name="connsiteX222" fmla="*/ 7937 w 10000"/>
              <a:gd name="connsiteY222" fmla="*/ 1404 h 10000"/>
              <a:gd name="connsiteX223" fmla="*/ 7916 w 10000"/>
              <a:gd name="connsiteY223" fmla="*/ 1289 h 10000"/>
              <a:gd name="connsiteX224" fmla="*/ 7892 w 10000"/>
              <a:gd name="connsiteY224" fmla="*/ 1098 h 10000"/>
              <a:gd name="connsiteX225" fmla="*/ 7883 w 10000"/>
              <a:gd name="connsiteY225" fmla="*/ 969 h 10000"/>
              <a:gd name="connsiteX226" fmla="*/ 7885 w 10000"/>
              <a:gd name="connsiteY226" fmla="*/ 845 h 10000"/>
              <a:gd name="connsiteX227" fmla="*/ 7903 w 10000"/>
              <a:gd name="connsiteY227" fmla="*/ 727 h 10000"/>
              <a:gd name="connsiteX228" fmla="*/ 7934 w 10000"/>
              <a:gd name="connsiteY228" fmla="*/ 649 h 10000"/>
              <a:gd name="connsiteX229" fmla="*/ 7958 w 10000"/>
              <a:gd name="connsiteY229" fmla="*/ 601 h 10000"/>
              <a:gd name="connsiteX230" fmla="*/ 7992 w 10000"/>
              <a:gd name="connsiteY230" fmla="*/ 558 h 10000"/>
              <a:gd name="connsiteX231" fmla="*/ 8030 w 10000"/>
              <a:gd name="connsiteY231" fmla="*/ 522 h 10000"/>
              <a:gd name="connsiteX232" fmla="*/ 8050 w 10000"/>
              <a:gd name="connsiteY232" fmla="*/ 507 h 10000"/>
              <a:gd name="connsiteX233" fmla="*/ 8088 w 10000"/>
              <a:gd name="connsiteY233" fmla="*/ 485 h 10000"/>
              <a:gd name="connsiteX234" fmla="*/ 8159 w 10000"/>
              <a:gd name="connsiteY234" fmla="*/ 470 h 10000"/>
              <a:gd name="connsiteX235" fmla="*/ 8229 w 10000"/>
              <a:gd name="connsiteY235" fmla="*/ 479 h 10000"/>
              <a:gd name="connsiteX236" fmla="*/ 8301 w 10000"/>
              <a:gd name="connsiteY236" fmla="*/ 515 h 10000"/>
              <a:gd name="connsiteX237" fmla="*/ 8370 w 10000"/>
              <a:gd name="connsiteY237" fmla="*/ 564 h 10000"/>
              <a:gd name="connsiteX238" fmla="*/ 8433 w 10000"/>
              <a:gd name="connsiteY238" fmla="*/ 629 h 10000"/>
              <a:gd name="connsiteX239" fmla="*/ 8490 w 10000"/>
              <a:gd name="connsiteY239" fmla="*/ 704 h 10000"/>
              <a:gd name="connsiteX240" fmla="*/ 8538 w 10000"/>
              <a:gd name="connsiteY240" fmla="*/ 780 h 10000"/>
              <a:gd name="connsiteX241" fmla="*/ 8559 w 10000"/>
              <a:gd name="connsiteY241" fmla="*/ 818 h 10000"/>
              <a:gd name="connsiteX242" fmla="*/ 8645 w 10000"/>
              <a:gd name="connsiteY242" fmla="*/ 1003 h 10000"/>
              <a:gd name="connsiteX243" fmla="*/ 8792 w 10000"/>
              <a:gd name="connsiteY243" fmla="*/ 1307 h 10000"/>
              <a:gd name="connsiteX244" fmla="*/ 8868 w 10000"/>
              <a:gd name="connsiteY244" fmla="*/ 1441 h 10000"/>
              <a:gd name="connsiteX245" fmla="*/ 8925 w 10000"/>
              <a:gd name="connsiteY245" fmla="*/ 1521 h 10000"/>
              <a:gd name="connsiteX246" fmla="*/ 8982 w 10000"/>
              <a:gd name="connsiteY246" fmla="*/ 1592 h 10000"/>
              <a:gd name="connsiteX247" fmla="*/ 9039 w 10000"/>
              <a:gd name="connsiteY247" fmla="*/ 1642 h 10000"/>
              <a:gd name="connsiteX248" fmla="*/ 9103 w 10000"/>
              <a:gd name="connsiteY248" fmla="*/ 1676 h 10000"/>
              <a:gd name="connsiteX249" fmla="*/ 9168 w 10000"/>
              <a:gd name="connsiteY249" fmla="*/ 1690 h 10000"/>
              <a:gd name="connsiteX250" fmla="*/ 9236 w 10000"/>
              <a:gd name="connsiteY250" fmla="*/ 1681 h 10000"/>
              <a:gd name="connsiteX251" fmla="*/ 9308 w 10000"/>
              <a:gd name="connsiteY251" fmla="*/ 1647 h 10000"/>
              <a:gd name="connsiteX252" fmla="*/ 9384 w 10000"/>
              <a:gd name="connsiteY252" fmla="*/ 1583 h 10000"/>
              <a:gd name="connsiteX253" fmla="*/ 9463 w 10000"/>
              <a:gd name="connsiteY253" fmla="*/ 1486 h 10000"/>
              <a:gd name="connsiteX254" fmla="*/ 9504 w 10000"/>
              <a:gd name="connsiteY254" fmla="*/ 1425 h 10000"/>
              <a:gd name="connsiteX255" fmla="*/ 9544 w 10000"/>
              <a:gd name="connsiteY255" fmla="*/ 1356 h 10000"/>
              <a:gd name="connsiteX256" fmla="*/ 9614 w 10000"/>
              <a:gd name="connsiteY256" fmla="*/ 1210 h 10000"/>
              <a:gd name="connsiteX257" fmla="*/ 9672 w 10000"/>
              <a:gd name="connsiteY257" fmla="*/ 1047 h 10000"/>
              <a:gd name="connsiteX258" fmla="*/ 9722 w 10000"/>
              <a:gd name="connsiteY258" fmla="*/ 880 h 10000"/>
              <a:gd name="connsiteX259" fmla="*/ 9743 w 10000"/>
              <a:gd name="connsiteY259" fmla="*/ 796 h 10000"/>
              <a:gd name="connsiteX260" fmla="*/ 9795 w 10000"/>
              <a:gd name="connsiteY260" fmla="*/ 595 h 10000"/>
              <a:gd name="connsiteX261" fmla="*/ 9884 w 10000"/>
              <a:gd name="connsiteY261" fmla="*/ 283 h 10000"/>
              <a:gd name="connsiteX262" fmla="*/ 9955 w 10000"/>
              <a:gd name="connsiteY262" fmla="*/ 89 h 10000"/>
              <a:gd name="connsiteX263" fmla="*/ 10000 w 10000"/>
              <a:gd name="connsiteY263" fmla="*/ 0 h 10000"/>
              <a:gd name="connsiteX0" fmla="*/ 905 w 10000"/>
              <a:gd name="connsiteY0" fmla="*/ 9038 h 10000"/>
              <a:gd name="connsiteX1" fmla="*/ 926 w 10000"/>
              <a:gd name="connsiteY1" fmla="*/ 8920 h 10000"/>
              <a:gd name="connsiteX2" fmla="*/ 942 w 10000"/>
              <a:gd name="connsiteY2" fmla="*/ 8824 h 10000"/>
              <a:gd name="connsiteX3" fmla="*/ 958 w 10000"/>
              <a:gd name="connsiteY3" fmla="*/ 8630 h 10000"/>
              <a:gd name="connsiteX4" fmla="*/ 961 w 10000"/>
              <a:gd name="connsiteY4" fmla="*/ 8440 h 10000"/>
              <a:gd name="connsiteX5" fmla="*/ 944 w 10000"/>
              <a:gd name="connsiteY5" fmla="*/ 8247 h 10000"/>
              <a:gd name="connsiteX6" fmla="*/ 912 w 10000"/>
              <a:gd name="connsiteY6" fmla="*/ 8062 h 10000"/>
              <a:gd name="connsiteX7" fmla="*/ 861 w 10000"/>
              <a:gd name="connsiteY7" fmla="*/ 7883 h 10000"/>
              <a:gd name="connsiteX8" fmla="*/ 795 w 10000"/>
              <a:gd name="connsiteY8" fmla="*/ 7718 h 10000"/>
              <a:gd name="connsiteX9" fmla="*/ 709 w 10000"/>
              <a:gd name="connsiteY9" fmla="*/ 7561 h 10000"/>
              <a:gd name="connsiteX10" fmla="*/ 657 w 10000"/>
              <a:gd name="connsiteY10" fmla="*/ 7487 h 10000"/>
              <a:gd name="connsiteX11" fmla="*/ 625 w 10000"/>
              <a:gd name="connsiteY11" fmla="*/ 7446 h 10000"/>
              <a:gd name="connsiteX12" fmla="*/ 557 w 10000"/>
              <a:gd name="connsiteY12" fmla="*/ 7379 h 10000"/>
              <a:gd name="connsiteX13" fmla="*/ 492 w 10000"/>
              <a:gd name="connsiteY13" fmla="*/ 7330 h 10000"/>
              <a:gd name="connsiteX14" fmla="*/ 427 w 10000"/>
              <a:gd name="connsiteY14" fmla="*/ 7301 h 10000"/>
              <a:gd name="connsiteX15" fmla="*/ 365 w 10000"/>
              <a:gd name="connsiteY15" fmla="*/ 7290 h 10000"/>
              <a:gd name="connsiteX16" fmla="*/ 304 w 10000"/>
              <a:gd name="connsiteY16" fmla="*/ 7295 h 10000"/>
              <a:gd name="connsiteX17" fmla="*/ 245 w 10000"/>
              <a:gd name="connsiteY17" fmla="*/ 7315 h 10000"/>
              <a:gd name="connsiteX18" fmla="*/ 191 w 10000"/>
              <a:gd name="connsiteY18" fmla="*/ 7350 h 10000"/>
              <a:gd name="connsiteX19" fmla="*/ 144 w 10000"/>
              <a:gd name="connsiteY19" fmla="*/ 7397 h 10000"/>
              <a:gd name="connsiteX20" fmla="*/ 101 w 10000"/>
              <a:gd name="connsiteY20" fmla="*/ 7461 h 10000"/>
              <a:gd name="connsiteX21" fmla="*/ 66 w 10000"/>
              <a:gd name="connsiteY21" fmla="*/ 7537 h 10000"/>
              <a:gd name="connsiteX22" fmla="*/ 35 w 10000"/>
              <a:gd name="connsiteY22" fmla="*/ 7622 h 10000"/>
              <a:gd name="connsiteX23" fmla="*/ 16 w 10000"/>
              <a:gd name="connsiteY23" fmla="*/ 7718 h 10000"/>
              <a:gd name="connsiteX24" fmla="*/ 3 w 10000"/>
              <a:gd name="connsiteY24" fmla="*/ 7819 h 10000"/>
              <a:gd name="connsiteX25" fmla="*/ 0 w 10000"/>
              <a:gd name="connsiteY25" fmla="*/ 7929 h 10000"/>
              <a:gd name="connsiteX26" fmla="*/ 7 w 10000"/>
              <a:gd name="connsiteY26" fmla="*/ 8045 h 10000"/>
              <a:gd name="connsiteX27" fmla="*/ 14 w 10000"/>
              <a:gd name="connsiteY27" fmla="*/ 8104 h 10000"/>
              <a:gd name="connsiteX28" fmla="*/ 29 w 10000"/>
              <a:gd name="connsiteY28" fmla="*/ 8207 h 10000"/>
              <a:gd name="connsiteX29" fmla="*/ 76 w 10000"/>
              <a:gd name="connsiteY29" fmla="*/ 8401 h 10000"/>
              <a:gd name="connsiteX30" fmla="*/ 138 w 10000"/>
              <a:gd name="connsiteY30" fmla="*/ 8592 h 10000"/>
              <a:gd name="connsiteX31" fmla="*/ 214 w 10000"/>
              <a:gd name="connsiteY31" fmla="*/ 8773 h 10000"/>
              <a:gd name="connsiteX32" fmla="*/ 304 w 10000"/>
              <a:gd name="connsiteY32" fmla="*/ 8941 h 10000"/>
              <a:gd name="connsiteX33" fmla="*/ 401 w 10000"/>
              <a:gd name="connsiteY33" fmla="*/ 9100 h 10000"/>
              <a:gd name="connsiteX34" fmla="*/ 510 w 10000"/>
              <a:gd name="connsiteY34" fmla="*/ 9250 h 10000"/>
              <a:gd name="connsiteX35" fmla="*/ 630 w 10000"/>
              <a:gd name="connsiteY35" fmla="*/ 9389 h 10000"/>
              <a:gd name="connsiteX36" fmla="*/ 754 w 10000"/>
              <a:gd name="connsiteY36" fmla="*/ 9518 h 10000"/>
              <a:gd name="connsiteX37" fmla="*/ 886 w 10000"/>
              <a:gd name="connsiteY37" fmla="*/ 9628 h 10000"/>
              <a:gd name="connsiteX38" fmla="*/ 1019 w 10000"/>
              <a:gd name="connsiteY38" fmla="*/ 9727 h 10000"/>
              <a:gd name="connsiteX39" fmla="*/ 1157 w 10000"/>
              <a:gd name="connsiteY39" fmla="*/ 9813 h 10000"/>
              <a:gd name="connsiteX40" fmla="*/ 1294 w 10000"/>
              <a:gd name="connsiteY40" fmla="*/ 9884 h 10000"/>
              <a:gd name="connsiteX41" fmla="*/ 1434 w 10000"/>
              <a:gd name="connsiteY41" fmla="*/ 9939 h 10000"/>
              <a:gd name="connsiteX42" fmla="*/ 1571 w 10000"/>
              <a:gd name="connsiteY42" fmla="*/ 9975 h 10000"/>
              <a:gd name="connsiteX43" fmla="*/ 1705 w 10000"/>
              <a:gd name="connsiteY43" fmla="*/ 9999 h 10000"/>
              <a:gd name="connsiteX44" fmla="*/ 1769 w 10000"/>
              <a:gd name="connsiteY44" fmla="*/ 10000 h 10000"/>
              <a:gd name="connsiteX45" fmla="*/ 1844 w 10000"/>
              <a:gd name="connsiteY45" fmla="*/ 9999 h 10000"/>
              <a:gd name="connsiteX46" fmla="*/ 1992 w 10000"/>
              <a:gd name="connsiteY46" fmla="*/ 9974 h 10000"/>
              <a:gd name="connsiteX47" fmla="*/ 2129 w 10000"/>
              <a:gd name="connsiteY47" fmla="*/ 9923 h 10000"/>
              <a:gd name="connsiteX48" fmla="*/ 2263 w 10000"/>
              <a:gd name="connsiteY48" fmla="*/ 9844 h 10000"/>
              <a:gd name="connsiteX49" fmla="*/ 2382 w 10000"/>
              <a:gd name="connsiteY49" fmla="*/ 9741 h 10000"/>
              <a:gd name="connsiteX50" fmla="*/ 2491 w 10000"/>
              <a:gd name="connsiteY50" fmla="*/ 9606 h 10000"/>
              <a:gd name="connsiteX51" fmla="*/ 2561 w 10000"/>
              <a:gd name="connsiteY51" fmla="*/ 9490 h 10000"/>
              <a:gd name="connsiteX52" fmla="*/ 2602 w 10000"/>
              <a:gd name="connsiteY52" fmla="*/ 9404 h 10000"/>
              <a:gd name="connsiteX53" fmla="*/ 2639 w 10000"/>
              <a:gd name="connsiteY53" fmla="*/ 9312 h 10000"/>
              <a:gd name="connsiteX54" fmla="*/ 2674 w 10000"/>
              <a:gd name="connsiteY54" fmla="*/ 9213 h 10000"/>
              <a:gd name="connsiteX55" fmla="*/ 2687 w 10000"/>
              <a:gd name="connsiteY55" fmla="*/ 9159 h 10000"/>
              <a:gd name="connsiteX56" fmla="*/ 2706 w 10000"/>
              <a:gd name="connsiteY56" fmla="*/ 9076 h 10000"/>
              <a:gd name="connsiteX57" fmla="*/ 2736 w 10000"/>
              <a:gd name="connsiteY57" fmla="*/ 8911 h 10000"/>
              <a:gd name="connsiteX58" fmla="*/ 2750 w 10000"/>
              <a:gd name="connsiteY58" fmla="*/ 8757 h 10000"/>
              <a:gd name="connsiteX59" fmla="*/ 2754 w 10000"/>
              <a:gd name="connsiteY59" fmla="*/ 8606 h 10000"/>
              <a:gd name="connsiteX60" fmla="*/ 2746 w 10000"/>
              <a:gd name="connsiteY60" fmla="*/ 8462 h 10000"/>
              <a:gd name="connsiteX61" fmla="*/ 2727 w 10000"/>
              <a:gd name="connsiteY61" fmla="*/ 8322 h 10000"/>
              <a:gd name="connsiteX62" fmla="*/ 2700 w 10000"/>
              <a:gd name="connsiteY62" fmla="*/ 8183 h 10000"/>
              <a:gd name="connsiteX63" fmla="*/ 2665 w 10000"/>
              <a:gd name="connsiteY63" fmla="*/ 8051 h 10000"/>
              <a:gd name="connsiteX64" fmla="*/ 2600 w 10000"/>
              <a:gd name="connsiteY64" fmla="*/ 7855 h 10000"/>
              <a:gd name="connsiteX65" fmla="*/ 2496 w 10000"/>
              <a:gd name="connsiteY65" fmla="*/ 7598 h 10000"/>
              <a:gd name="connsiteX66" fmla="*/ 2319 w 10000"/>
              <a:gd name="connsiteY66" fmla="*/ 7218 h 10000"/>
              <a:gd name="connsiteX67" fmla="*/ 2199 w 10000"/>
              <a:gd name="connsiteY67" fmla="*/ 6951 h 10000"/>
              <a:gd name="connsiteX68" fmla="*/ 2032 w 10000"/>
              <a:gd name="connsiteY68" fmla="*/ 6592 h 10000"/>
              <a:gd name="connsiteX69" fmla="*/ 1728 w 10000"/>
              <a:gd name="connsiteY69" fmla="*/ 5935 h 10000"/>
              <a:gd name="connsiteX70" fmla="*/ 1579 w 10000"/>
              <a:gd name="connsiteY70" fmla="*/ 5579 h 10000"/>
              <a:gd name="connsiteX71" fmla="*/ 1484 w 10000"/>
              <a:gd name="connsiteY71" fmla="*/ 5336 h 10000"/>
              <a:gd name="connsiteX72" fmla="*/ 1399 w 10000"/>
              <a:gd name="connsiteY72" fmla="*/ 5090 h 10000"/>
              <a:gd name="connsiteX73" fmla="*/ 1327 w 10000"/>
              <a:gd name="connsiteY73" fmla="*/ 4843 h 10000"/>
              <a:gd name="connsiteX74" fmla="*/ 1272 w 10000"/>
              <a:gd name="connsiteY74" fmla="*/ 4593 h 10000"/>
              <a:gd name="connsiteX75" fmla="*/ 1232 w 10000"/>
              <a:gd name="connsiteY75" fmla="*/ 4346 h 10000"/>
              <a:gd name="connsiteX76" fmla="*/ 1213 w 10000"/>
              <a:gd name="connsiteY76" fmla="*/ 4105 h 10000"/>
              <a:gd name="connsiteX77" fmla="*/ 1216 w 10000"/>
              <a:gd name="connsiteY77" fmla="*/ 3926 h 10000"/>
              <a:gd name="connsiteX78" fmla="*/ 1225 w 10000"/>
              <a:gd name="connsiteY78" fmla="*/ 3812 h 10000"/>
              <a:gd name="connsiteX79" fmla="*/ 1241 w 10000"/>
              <a:gd name="connsiteY79" fmla="*/ 3697 h 10000"/>
              <a:gd name="connsiteX80" fmla="*/ 1267 w 10000"/>
              <a:gd name="connsiteY80" fmla="*/ 3586 h 10000"/>
              <a:gd name="connsiteX81" fmla="*/ 1296 w 10000"/>
              <a:gd name="connsiteY81" fmla="*/ 3474 h 10000"/>
              <a:gd name="connsiteX82" fmla="*/ 1337 w 10000"/>
              <a:gd name="connsiteY82" fmla="*/ 3368 h 10000"/>
              <a:gd name="connsiteX83" fmla="*/ 1359 w 10000"/>
              <a:gd name="connsiteY83" fmla="*/ 3317 h 10000"/>
              <a:gd name="connsiteX84" fmla="*/ 1392 w 10000"/>
              <a:gd name="connsiteY84" fmla="*/ 3243 h 10000"/>
              <a:gd name="connsiteX85" fmla="*/ 1470 w 10000"/>
              <a:gd name="connsiteY85" fmla="*/ 3119 h 10000"/>
              <a:gd name="connsiteX86" fmla="*/ 1560 w 10000"/>
              <a:gd name="connsiteY86" fmla="*/ 3008 h 10000"/>
              <a:gd name="connsiteX87" fmla="*/ 1657 w 10000"/>
              <a:gd name="connsiteY87" fmla="*/ 2919 h 10000"/>
              <a:gd name="connsiteX88" fmla="*/ 1762 w 10000"/>
              <a:gd name="connsiteY88" fmla="*/ 2844 h 10000"/>
              <a:gd name="connsiteX89" fmla="*/ 1874 w 10000"/>
              <a:gd name="connsiteY89" fmla="*/ 2783 h 10000"/>
              <a:gd name="connsiteX90" fmla="*/ 1992 w 10000"/>
              <a:gd name="connsiteY90" fmla="*/ 2742 h 10000"/>
              <a:gd name="connsiteX91" fmla="*/ 2110 w 10000"/>
              <a:gd name="connsiteY91" fmla="*/ 2711 h 10000"/>
              <a:gd name="connsiteX92" fmla="*/ 2234 w 10000"/>
              <a:gd name="connsiteY92" fmla="*/ 2694 h 10000"/>
              <a:gd name="connsiteX93" fmla="*/ 2359 w 10000"/>
              <a:gd name="connsiteY93" fmla="*/ 2689 h 10000"/>
              <a:gd name="connsiteX94" fmla="*/ 2485 w 10000"/>
              <a:gd name="connsiteY94" fmla="*/ 2695 h 10000"/>
              <a:gd name="connsiteX95" fmla="*/ 2607 w 10000"/>
              <a:gd name="connsiteY95" fmla="*/ 2713 h 10000"/>
              <a:gd name="connsiteX96" fmla="*/ 2727 w 10000"/>
              <a:gd name="connsiteY96" fmla="*/ 2742 h 10000"/>
              <a:gd name="connsiteX97" fmla="*/ 2844 w 10000"/>
              <a:gd name="connsiteY97" fmla="*/ 2777 h 10000"/>
              <a:gd name="connsiteX98" fmla="*/ 2957 w 10000"/>
              <a:gd name="connsiteY98" fmla="*/ 2822 h 10000"/>
              <a:gd name="connsiteX99" fmla="*/ 3061 w 10000"/>
              <a:gd name="connsiteY99" fmla="*/ 2876 h 10000"/>
              <a:gd name="connsiteX100" fmla="*/ 3113 w 10000"/>
              <a:gd name="connsiteY100" fmla="*/ 2905 h 10000"/>
              <a:gd name="connsiteX101" fmla="*/ 3168 w 10000"/>
              <a:gd name="connsiteY101" fmla="*/ 2939 h 10000"/>
              <a:gd name="connsiteX102" fmla="*/ 3282 w 10000"/>
              <a:gd name="connsiteY102" fmla="*/ 3020 h 10000"/>
              <a:gd name="connsiteX103" fmla="*/ 3389 w 10000"/>
              <a:gd name="connsiteY103" fmla="*/ 3108 h 10000"/>
              <a:gd name="connsiteX104" fmla="*/ 3495 w 10000"/>
              <a:gd name="connsiteY104" fmla="*/ 3203 h 10000"/>
              <a:gd name="connsiteX105" fmla="*/ 3648 w 10000"/>
              <a:gd name="connsiteY105" fmla="*/ 3364 h 10000"/>
              <a:gd name="connsiteX106" fmla="*/ 3842 w 10000"/>
              <a:gd name="connsiteY106" fmla="*/ 3602 h 10000"/>
              <a:gd name="connsiteX107" fmla="*/ 4016 w 10000"/>
              <a:gd name="connsiteY107" fmla="*/ 3864 h 10000"/>
              <a:gd name="connsiteX108" fmla="*/ 4176 w 10000"/>
              <a:gd name="connsiteY108" fmla="*/ 4148 h 10000"/>
              <a:gd name="connsiteX109" fmla="*/ 4321 w 10000"/>
              <a:gd name="connsiteY109" fmla="*/ 4450 h 10000"/>
              <a:gd name="connsiteX110" fmla="*/ 4442 w 10000"/>
              <a:gd name="connsiteY110" fmla="*/ 4763 h 10000"/>
              <a:gd name="connsiteX111" fmla="*/ 4494 w 10000"/>
              <a:gd name="connsiteY111" fmla="*/ 4928 h 10000"/>
              <a:gd name="connsiteX112" fmla="*/ 4534 w 10000"/>
              <a:gd name="connsiteY112" fmla="*/ 5048 h 10000"/>
              <a:gd name="connsiteX113" fmla="*/ 4599 w 10000"/>
              <a:gd name="connsiteY113" fmla="*/ 5296 h 10000"/>
              <a:gd name="connsiteX114" fmla="*/ 4653 w 10000"/>
              <a:gd name="connsiteY114" fmla="*/ 5547 h 10000"/>
              <a:gd name="connsiteX115" fmla="*/ 4697 w 10000"/>
              <a:gd name="connsiteY115" fmla="*/ 5800 h 10000"/>
              <a:gd name="connsiteX116" fmla="*/ 4756 w 10000"/>
              <a:gd name="connsiteY116" fmla="*/ 6184 h 10000"/>
              <a:gd name="connsiteX117" fmla="*/ 4829 w 10000"/>
              <a:gd name="connsiteY117" fmla="*/ 6698 h 10000"/>
              <a:gd name="connsiteX118" fmla="*/ 4888 w 10000"/>
              <a:gd name="connsiteY118" fmla="*/ 7078 h 10000"/>
              <a:gd name="connsiteX119" fmla="*/ 4933 w 10000"/>
              <a:gd name="connsiteY119" fmla="*/ 7328 h 10000"/>
              <a:gd name="connsiteX120" fmla="*/ 4988 w 10000"/>
              <a:gd name="connsiteY120" fmla="*/ 7573 h 10000"/>
              <a:gd name="connsiteX121" fmla="*/ 5052 w 10000"/>
              <a:gd name="connsiteY121" fmla="*/ 7816 h 10000"/>
              <a:gd name="connsiteX122" fmla="*/ 5128 w 10000"/>
              <a:gd name="connsiteY122" fmla="*/ 8050 h 10000"/>
              <a:gd name="connsiteX123" fmla="*/ 5218 w 10000"/>
              <a:gd name="connsiteY123" fmla="*/ 8273 h 10000"/>
              <a:gd name="connsiteX124" fmla="*/ 5328 w 10000"/>
              <a:gd name="connsiteY124" fmla="*/ 8493 h 10000"/>
              <a:gd name="connsiteX125" fmla="*/ 5455 w 10000"/>
              <a:gd name="connsiteY125" fmla="*/ 8701 h 10000"/>
              <a:gd name="connsiteX126" fmla="*/ 5527 w 10000"/>
              <a:gd name="connsiteY126" fmla="*/ 8800 h 10000"/>
              <a:gd name="connsiteX127" fmla="*/ 5558 w 10000"/>
              <a:gd name="connsiteY127" fmla="*/ 8842 h 10000"/>
              <a:gd name="connsiteX128" fmla="*/ 5626 w 10000"/>
              <a:gd name="connsiteY128" fmla="*/ 8916 h 10000"/>
              <a:gd name="connsiteX129" fmla="*/ 5693 w 10000"/>
              <a:gd name="connsiteY129" fmla="*/ 8981 h 10000"/>
              <a:gd name="connsiteX130" fmla="*/ 5762 w 10000"/>
              <a:gd name="connsiteY130" fmla="*/ 9037 h 10000"/>
              <a:gd name="connsiteX131" fmla="*/ 5830 w 10000"/>
              <a:gd name="connsiteY131" fmla="*/ 9079 h 10000"/>
              <a:gd name="connsiteX132" fmla="*/ 5901 w 10000"/>
              <a:gd name="connsiteY132" fmla="*/ 9111 h 10000"/>
              <a:gd name="connsiteX133" fmla="*/ 5971 w 10000"/>
              <a:gd name="connsiteY133" fmla="*/ 9135 h 10000"/>
              <a:gd name="connsiteX134" fmla="*/ 6043 w 10000"/>
              <a:gd name="connsiteY134" fmla="*/ 9148 h 10000"/>
              <a:gd name="connsiteX135" fmla="*/ 6114 w 10000"/>
              <a:gd name="connsiteY135" fmla="*/ 9148 h 10000"/>
              <a:gd name="connsiteX136" fmla="*/ 6185 w 10000"/>
              <a:gd name="connsiteY136" fmla="*/ 9139 h 10000"/>
              <a:gd name="connsiteX137" fmla="*/ 6256 w 10000"/>
              <a:gd name="connsiteY137" fmla="*/ 9117 h 10000"/>
              <a:gd name="connsiteX138" fmla="*/ 6326 w 10000"/>
              <a:gd name="connsiteY138" fmla="*/ 9087 h 10000"/>
              <a:gd name="connsiteX139" fmla="*/ 6397 w 10000"/>
              <a:gd name="connsiteY139" fmla="*/ 9050 h 10000"/>
              <a:gd name="connsiteX140" fmla="*/ 6466 w 10000"/>
              <a:gd name="connsiteY140" fmla="*/ 8995 h 10000"/>
              <a:gd name="connsiteX141" fmla="*/ 6535 w 10000"/>
              <a:gd name="connsiteY141" fmla="*/ 8934 h 10000"/>
              <a:gd name="connsiteX142" fmla="*/ 6603 w 10000"/>
              <a:gd name="connsiteY142" fmla="*/ 8861 h 10000"/>
              <a:gd name="connsiteX143" fmla="*/ 6637 w 10000"/>
              <a:gd name="connsiteY143" fmla="*/ 8820 h 10000"/>
              <a:gd name="connsiteX144" fmla="*/ 6667 w 10000"/>
              <a:gd name="connsiteY144" fmla="*/ 8783 h 10000"/>
              <a:gd name="connsiteX145" fmla="*/ 6721 w 10000"/>
              <a:gd name="connsiteY145" fmla="*/ 8704 h 10000"/>
              <a:gd name="connsiteX146" fmla="*/ 6766 w 10000"/>
              <a:gd name="connsiteY146" fmla="*/ 8618 h 10000"/>
              <a:gd name="connsiteX147" fmla="*/ 6805 w 10000"/>
              <a:gd name="connsiteY147" fmla="*/ 8531 h 10000"/>
              <a:gd name="connsiteX148" fmla="*/ 6853 w 10000"/>
              <a:gd name="connsiteY148" fmla="*/ 8393 h 10000"/>
              <a:gd name="connsiteX149" fmla="*/ 6901 w 10000"/>
              <a:gd name="connsiteY149" fmla="*/ 8201 h 10000"/>
              <a:gd name="connsiteX150" fmla="*/ 6931 w 10000"/>
              <a:gd name="connsiteY150" fmla="*/ 8001 h 10000"/>
              <a:gd name="connsiteX151" fmla="*/ 6950 w 10000"/>
              <a:gd name="connsiteY151" fmla="*/ 7793 h 10000"/>
              <a:gd name="connsiteX152" fmla="*/ 6966 w 10000"/>
              <a:gd name="connsiteY152" fmla="*/ 7476 h 10000"/>
              <a:gd name="connsiteX153" fmla="*/ 6974 w 10000"/>
              <a:gd name="connsiteY153" fmla="*/ 7264 h 10000"/>
              <a:gd name="connsiteX154" fmla="*/ 6987 w 10000"/>
              <a:gd name="connsiteY154" fmla="*/ 6979 h 10000"/>
              <a:gd name="connsiteX155" fmla="*/ 7001 w 10000"/>
              <a:gd name="connsiteY155" fmla="*/ 6405 h 10000"/>
              <a:gd name="connsiteX156" fmla="*/ 7001 w 10000"/>
              <a:gd name="connsiteY156" fmla="*/ 5829 h 10000"/>
              <a:gd name="connsiteX157" fmla="*/ 6990 w 10000"/>
              <a:gd name="connsiteY157" fmla="*/ 5256 h 10000"/>
              <a:gd name="connsiteX158" fmla="*/ 6981 w 10000"/>
              <a:gd name="connsiteY158" fmla="*/ 4969 h 10000"/>
              <a:gd name="connsiteX159" fmla="*/ 6978 w 10000"/>
              <a:gd name="connsiteY159" fmla="*/ 4903 h 10000"/>
              <a:gd name="connsiteX160" fmla="*/ 6965 w 10000"/>
              <a:gd name="connsiteY160" fmla="*/ 4763 h 10000"/>
              <a:gd name="connsiteX161" fmla="*/ 6946 w 10000"/>
              <a:gd name="connsiteY161" fmla="*/ 4630 h 10000"/>
              <a:gd name="connsiteX162" fmla="*/ 6916 w 10000"/>
              <a:gd name="connsiteY162" fmla="*/ 4501 h 10000"/>
              <a:gd name="connsiteX163" fmla="*/ 6885 w 10000"/>
              <a:gd name="connsiteY163" fmla="*/ 4375 h 10000"/>
              <a:gd name="connsiteX164" fmla="*/ 6844 w 10000"/>
              <a:gd name="connsiteY164" fmla="*/ 4253 h 10000"/>
              <a:gd name="connsiteX165" fmla="*/ 6796 w 10000"/>
              <a:gd name="connsiteY165" fmla="*/ 4136 h 10000"/>
              <a:gd name="connsiteX166" fmla="*/ 6744 w 10000"/>
              <a:gd name="connsiteY166" fmla="*/ 4027 h 10000"/>
              <a:gd name="connsiteX167" fmla="*/ 6684 w 10000"/>
              <a:gd name="connsiteY167" fmla="*/ 3926 h 10000"/>
              <a:gd name="connsiteX168" fmla="*/ 6619 w 10000"/>
              <a:gd name="connsiteY168" fmla="*/ 3835 h 10000"/>
              <a:gd name="connsiteX169" fmla="*/ 6547 w 10000"/>
              <a:gd name="connsiteY169" fmla="*/ 3751 h 10000"/>
              <a:gd name="connsiteX170" fmla="*/ 6470 w 10000"/>
              <a:gd name="connsiteY170" fmla="*/ 3676 h 10000"/>
              <a:gd name="connsiteX171" fmla="*/ 6390 w 10000"/>
              <a:gd name="connsiteY171" fmla="*/ 3614 h 10000"/>
              <a:gd name="connsiteX172" fmla="*/ 6304 w 10000"/>
              <a:gd name="connsiteY172" fmla="*/ 3560 h 10000"/>
              <a:gd name="connsiteX173" fmla="*/ 6212 w 10000"/>
              <a:gd name="connsiteY173" fmla="*/ 3523 h 10000"/>
              <a:gd name="connsiteX174" fmla="*/ 6115 w 10000"/>
              <a:gd name="connsiteY174" fmla="*/ 3498 h 10000"/>
              <a:gd name="connsiteX175" fmla="*/ 6064 w 10000"/>
              <a:gd name="connsiteY175" fmla="*/ 3493 h 10000"/>
              <a:gd name="connsiteX176" fmla="*/ 6039 w 10000"/>
              <a:gd name="connsiteY176" fmla="*/ 3492 h 10000"/>
              <a:gd name="connsiteX177" fmla="*/ 5986 w 10000"/>
              <a:gd name="connsiteY177" fmla="*/ 3497 h 10000"/>
              <a:gd name="connsiteX178" fmla="*/ 5934 w 10000"/>
              <a:gd name="connsiteY178" fmla="*/ 3513 h 10000"/>
              <a:gd name="connsiteX179" fmla="*/ 5884 w 10000"/>
              <a:gd name="connsiteY179" fmla="*/ 3539 h 10000"/>
              <a:gd name="connsiteX180" fmla="*/ 5837 w 10000"/>
              <a:gd name="connsiteY180" fmla="*/ 3577 h 10000"/>
              <a:gd name="connsiteX181" fmla="*/ 5796 w 10000"/>
              <a:gd name="connsiteY181" fmla="*/ 3624 h 10000"/>
              <a:gd name="connsiteX182" fmla="*/ 5763 w 10000"/>
              <a:gd name="connsiteY182" fmla="*/ 3679 h 10000"/>
              <a:gd name="connsiteX183" fmla="*/ 5738 w 10000"/>
              <a:gd name="connsiteY183" fmla="*/ 3743 h 10000"/>
              <a:gd name="connsiteX184" fmla="*/ 5729 w 10000"/>
              <a:gd name="connsiteY184" fmla="*/ 3777 h 10000"/>
              <a:gd name="connsiteX185" fmla="*/ 5725 w 10000"/>
              <a:gd name="connsiteY185" fmla="*/ 3805 h 10000"/>
              <a:gd name="connsiteX186" fmla="*/ 5719 w 10000"/>
              <a:gd name="connsiteY186" fmla="*/ 3861 h 10000"/>
              <a:gd name="connsiteX187" fmla="*/ 5724 w 10000"/>
              <a:gd name="connsiteY187" fmla="*/ 3946 h 10000"/>
              <a:gd name="connsiteX188" fmla="*/ 5745 w 10000"/>
              <a:gd name="connsiteY188" fmla="*/ 4059 h 10000"/>
              <a:gd name="connsiteX189" fmla="*/ 5786 w 10000"/>
              <a:gd name="connsiteY189" fmla="*/ 4157 h 10000"/>
              <a:gd name="connsiteX190" fmla="*/ 5811 w 10000"/>
              <a:gd name="connsiteY190" fmla="*/ 4203 h 10000"/>
              <a:gd name="connsiteX191" fmla="*/ 5860 w 10000"/>
              <a:gd name="connsiteY191" fmla="*/ 4279 h 10000"/>
              <a:gd name="connsiteX192" fmla="*/ 5960 w 10000"/>
              <a:gd name="connsiteY192" fmla="*/ 4405 h 10000"/>
              <a:gd name="connsiteX193" fmla="*/ 6061 w 10000"/>
              <a:gd name="connsiteY193" fmla="*/ 4511 h 10000"/>
              <a:gd name="connsiteX194" fmla="*/ 6167 w 10000"/>
              <a:gd name="connsiteY194" fmla="*/ 4593 h 10000"/>
              <a:gd name="connsiteX195" fmla="*/ 6272 w 10000"/>
              <a:gd name="connsiteY195" fmla="*/ 4647 h 10000"/>
              <a:gd name="connsiteX196" fmla="*/ 6380 w 10000"/>
              <a:gd name="connsiteY196" fmla="*/ 4682 h 10000"/>
              <a:gd name="connsiteX197" fmla="*/ 6488 w 10000"/>
              <a:gd name="connsiteY197" fmla="*/ 4695 h 10000"/>
              <a:gd name="connsiteX198" fmla="*/ 6596 w 10000"/>
              <a:gd name="connsiteY198" fmla="*/ 4685 h 10000"/>
              <a:gd name="connsiteX199" fmla="*/ 6703 w 10000"/>
              <a:gd name="connsiteY199" fmla="*/ 4660 h 10000"/>
              <a:gd name="connsiteX200" fmla="*/ 6810 w 10000"/>
              <a:gd name="connsiteY200" fmla="*/ 4611 h 10000"/>
              <a:gd name="connsiteX201" fmla="*/ 6915 w 10000"/>
              <a:gd name="connsiteY201" fmla="*/ 4552 h 10000"/>
              <a:gd name="connsiteX202" fmla="*/ 7018 w 10000"/>
              <a:gd name="connsiteY202" fmla="*/ 4470 h 10000"/>
              <a:gd name="connsiteX203" fmla="*/ 7116 w 10000"/>
              <a:gd name="connsiteY203" fmla="*/ 4376 h 10000"/>
              <a:gd name="connsiteX204" fmla="*/ 7213 w 10000"/>
              <a:gd name="connsiteY204" fmla="*/ 4266 h 10000"/>
              <a:gd name="connsiteX205" fmla="*/ 7306 w 10000"/>
              <a:gd name="connsiteY205" fmla="*/ 4146 h 10000"/>
              <a:gd name="connsiteX206" fmla="*/ 7391 w 10000"/>
              <a:gd name="connsiteY206" fmla="*/ 4011 h 10000"/>
              <a:gd name="connsiteX207" fmla="*/ 7433 w 10000"/>
              <a:gd name="connsiteY207" fmla="*/ 3940 h 10000"/>
              <a:gd name="connsiteX208" fmla="*/ 7506 w 10000"/>
              <a:gd name="connsiteY208" fmla="*/ 3806 h 10000"/>
              <a:gd name="connsiteX209" fmla="*/ 7640 w 10000"/>
              <a:gd name="connsiteY209" fmla="*/ 3526 h 10000"/>
              <a:gd name="connsiteX210" fmla="*/ 7754 w 10000"/>
              <a:gd name="connsiteY210" fmla="*/ 3225 h 10000"/>
              <a:gd name="connsiteX211" fmla="*/ 7825 w 10000"/>
              <a:gd name="connsiteY211" fmla="*/ 2990 h 10000"/>
              <a:gd name="connsiteX212" fmla="*/ 7868 w 10000"/>
              <a:gd name="connsiteY212" fmla="*/ 2831 h 10000"/>
              <a:gd name="connsiteX213" fmla="*/ 7900 w 10000"/>
              <a:gd name="connsiteY213" fmla="*/ 2668 h 10000"/>
              <a:gd name="connsiteX214" fmla="*/ 7931 w 10000"/>
              <a:gd name="connsiteY214" fmla="*/ 2499 h 10000"/>
              <a:gd name="connsiteX215" fmla="*/ 7952 w 10000"/>
              <a:gd name="connsiteY215" fmla="*/ 2336 h 10000"/>
              <a:gd name="connsiteX216" fmla="*/ 7965 w 10000"/>
              <a:gd name="connsiteY216" fmla="*/ 2167 h 10000"/>
              <a:gd name="connsiteX217" fmla="*/ 7973 w 10000"/>
              <a:gd name="connsiteY217" fmla="*/ 1999 h 10000"/>
              <a:gd name="connsiteX218" fmla="*/ 7971 w 10000"/>
              <a:gd name="connsiteY218" fmla="*/ 1829 h 10000"/>
              <a:gd name="connsiteX219" fmla="*/ 7963 w 10000"/>
              <a:gd name="connsiteY219" fmla="*/ 1659 h 10000"/>
              <a:gd name="connsiteX220" fmla="*/ 7949 w 10000"/>
              <a:gd name="connsiteY220" fmla="*/ 1488 h 10000"/>
              <a:gd name="connsiteX221" fmla="*/ 7937 w 10000"/>
              <a:gd name="connsiteY221" fmla="*/ 1404 h 10000"/>
              <a:gd name="connsiteX222" fmla="*/ 7916 w 10000"/>
              <a:gd name="connsiteY222" fmla="*/ 1289 h 10000"/>
              <a:gd name="connsiteX223" fmla="*/ 7892 w 10000"/>
              <a:gd name="connsiteY223" fmla="*/ 1098 h 10000"/>
              <a:gd name="connsiteX224" fmla="*/ 7883 w 10000"/>
              <a:gd name="connsiteY224" fmla="*/ 969 h 10000"/>
              <a:gd name="connsiteX225" fmla="*/ 7885 w 10000"/>
              <a:gd name="connsiteY225" fmla="*/ 845 h 10000"/>
              <a:gd name="connsiteX226" fmla="*/ 7903 w 10000"/>
              <a:gd name="connsiteY226" fmla="*/ 727 h 10000"/>
              <a:gd name="connsiteX227" fmla="*/ 7934 w 10000"/>
              <a:gd name="connsiteY227" fmla="*/ 649 h 10000"/>
              <a:gd name="connsiteX228" fmla="*/ 7958 w 10000"/>
              <a:gd name="connsiteY228" fmla="*/ 601 h 10000"/>
              <a:gd name="connsiteX229" fmla="*/ 7992 w 10000"/>
              <a:gd name="connsiteY229" fmla="*/ 558 h 10000"/>
              <a:gd name="connsiteX230" fmla="*/ 8030 w 10000"/>
              <a:gd name="connsiteY230" fmla="*/ 522 h 10000"/>
              <a:gd name="connsiteX231" fmla="*/ 8050 w 10000"/>
              <a:gd name="connsiteY231" fmla="*/ 507 h 10000"/>
              <a:gd name="connsiteX232" fmla="*/ 8088 w 10000"/>
              <a:gd name="connsiteY232" fmla="*/ 485 h 10000"/>
              <a:gd name="connsiteX233" fmla="*/ 8159 w 10000"/>
              <a:gd name="connsiteY233" fmla="*/ 470 h 10000"/>
              <a:gd name="connsiteX234" fmla="*/ 8229 w 10000"/>
              <a:gd name="connsiteY234" fmla="*/ 479 h 10000"/>
              <a:gd name="connsiteX235" fmla="*/ 8301 w 10000"/>
              <a:gd name="connsiteY235" fmla="*/ 515 h 10000"/>
              <a:gd name="connsiteX236" fmla="*/ 8370 w 10000"/>
              <a:gd name="connsiteY236" fmla="*/ 564 h 10000"/>
              <a:gd name="connsiteX237" fmla="*/ 8433 w 10000"/>
              <a:gd name="connsiteY237" fmla="*/ 629 h 10000"/>
              <a:gd name="connsiteX238" fmla="*/ 8490 w 10000"/>
              <a:gd name="connsiteY238" fmla="*/ 704 h 10000"/>
              <a:gd name="connsiteX239" fmla="*/ 8538 w 10000"/>
              <a:gd name="connsiteY239" fmla="*/ 780 h 10000"/>
              <a:gd name="connsiteX240" fmla="*/ 8559 w 10000"/>
              <a:gd name="connsiteY240" fmla="*/ 818 h 10000"/>
              <a:gd name="connsiteX241" fmla="*/ 8645 w 10000"/>
              <a:gd name="connsiteY241" fmla="*/ 1003 h 10000"/>
              <a:gd name="connsiteX242" fmla="*/ 8792 w 10000"/>
              <a:gd name="connsiteY242" fmla="*/ 1307 h 10000"/>
              <a:gd name="connsiteX243" fmla="*/ 8868 w 10000"/>
              <a:gd name="connsiteY243" fmla="*/ 1441 h 10000"/>
              <a:gd name="connsiteX244" fmla="*/ 8925 w 10000"/>
              <a:gd name="connsiteY244" fmla="*/ 1521 h 10000"/>
              <a:gd name="connsiteX245" fmla="*/ 8982 w 10000"/>
              <a:gd name="connsiteY245" fmla="*/ 1592 h 10000"/>
              <a:gd name="connsiteX246" fmla="*/ 9039 w 10000"/>
              <a:gd name="connsiteY246" fmla="*/ 1642 h 10000"/>
              <a:gd name="connsiteX247" fmla="*/ 9103 w 10000"/>
              <a:gd name="connsiteY247" fmla="*/ 1676 h 10000"/>
              <a:gd name="connsiteX248" fmla="*/ 9168 w 10000"/>
              <a:gd name="connsiteY248" fmla="*/ 1690 h 10000"/>
              <a:gd name="connsiteX249" fmla="*/ 9236 w 10000"/>
              <a:gd name="connsiteY249" fmla="*/ 1681 h 10000"/>
              <a:gd name="connsiteX250" fmla="*/ 9308 w 10000"/>
              <a:gd name="connsiteY250" fmla="*/ 1647 h 10000"/>
              <a:gd name="connsiteX251" fmla="*/ 9384 w 10000"/>
              <a:gd name="connsiteY251" fmla="*/ 1583 h 10000"/>
              <a:gd name="connsiteX252" fmla="*/ 9463 w 10000"/>
              <a:gd name="connsiteY252" fmla="*/ 1486 h 10000"/>
              <a:gd name="connsiteX253" fmla="*/ 9504 w 10000"/>
              <a:gd name="connsiteY253" fmla="*/ 1425 h 10000"/>
              <a:gd name="connsiteX254" fmla="*/ 9544 w 10000"/>
              <a:gd name="connsiteY254" fmla="*/ 1356 h 10000"/>
              <a:gd name="connsiteX255" fmla="*/ 9614 w 10000"/>
              <a:gd name="connsiteY255" fmla="*/ 1210 h 10000"/>
              <a:gd name="connsiteX256" fmla="*/ 9672 w 10000"/>
              <a:gd name="connsiteY256" fmla="*/ 1047 h 10000"/>
              <a:gd name="connsiteX257" fmla="*/ 9722 w 10000"/>
              <a:gd name="connsiteY257" fmla="*/ 880 h 10000"/>
              <a:gd name="connsiteX258" fmla="*/ 9743 w 10000"/>
              <a:gd name="connsiteY258" fmla="*/ 796 h 10000"/>
              <a:gd name="connsiteX259" fmla="*/ 9795 w 10000"/>
              <a:gd name="connsiteY259" fmla="*/ 595 h 10000"/>
              <a:gd name="connsiteX260" fmla="*/ 9884 w 10000"/>
              <a:gd name="connsiteY260" fmla="*/ 283 h 10000"/>
              <a:gd name="connsiteX261" fmla="*/ 9955 w 10000"/>
              <a:gd name="connsiteY261" fmla="*/ 89 h 10000"/>
              <a:gd name="connsiteX262" fmla="*/ 10000 w 10000"/>
              <a:gd name="connsiteY26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DEAE025-FD97-4A81-B121-1C6C03DCF5FA}"/>
              </a:ext>
            </a:extLst>
          </p:cNvPr>
          <p:cNvGrpSpPr/>
          <p:nvPr/>
        </p:nvGrpSpPr>
        <p:grpSpPr>
          <a:xfrm>
            <a:off x="3203724" y="305383"/>
            <a:ext cx="1193292" cy="678943"/>
            <a:chOff x="10138807" y="1716154"/>
            <a:chExt cx="1591056" cy="905257"/>
          </a:xfrm>
          <a:effectLst>
            <a:outerShdw blurRad="177800" dist="165100" dir="102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Freeform: Shape 44">
              <a:extLst>
                <a:ext uri="{FF2B5EF4-FFF2-40B4-BE49-F238E27FC236}">
                  <a16:creationId xmlns="" xmlns:a16="http://schemas.microsoft.com/office/drawing/2014/main" id="{FEA14EFE-4746-4CE0-89EB-3CC77299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8807" y="1716154"/>
              <a:ext cx="1591056" cy="905256"/>
            </a:xfrm>
            <a:custGeom>
              <a:avLst/>
              <a:gdLst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766281 w 1591056"/>
                <a:gd name="connsiteY14" fmla="*/ 361431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1591056 w 1591056"/>
                <a:gd name="connsiteY14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1591056 w 1591056"/>
                <a:gd name="connsiteY13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334346 w 1591056"/>
                <a:gd name="connsiteY9" fmla="*/ 549237 h 905256"/>
                <a:gd name="connsiteX10" fmla="*/ 0 w 1591056"/>
                <a:gd name="connsiteY10" fmla="*/ 443409 h 905256"/>
                <a:gd name="connsiteX11" fmla="*/ 1591056 w 1591056"/>
                <a:gd name="connsiteY11" fmla="*/ 0 h 905256"/>
                <a:gd name="connsiteX12" fmla="*/ 1591056 w 1591056"/>
                <a:gd name="connsiteY12" fmla="*/ 0 h 905256"/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334346 w 1591056"/>
                <a:gd name="connsiteY8" fmla="*/ 549237 h 905256"/>
                <a:gd name="connsiteX9" fmla="*/ 0 w 1591056"/>
                <a:gd name="connsiteY9" fmla="*/ 443409 h 905256"/>
                <a:gd name="connsiteX10" fmla="*/ 1591056 w 1591056"/>
                <a:gd name="connsiteY10" fmla="*/ 0 h 905256"/>
                <a:gd name="connsiteX11" fmla="*/ 1591056 w 1591056"/>
                <a:gd name="connsiteY11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1056" h="905256">
                  <a:moveTo>
                    <a:pt x="1591056" y="0"/>
                  </a:moveTo>
                  <a:lnTo>
                    <a:pt x="1008574" y="821172"/>
                  </a:lnTo>
                  <a:lnTo>
                    <a:pt x="748227" y="705897"/>
                  </a:lnTo>
                  <a:lnTo>
                    <a:pt x="637244" y="798849"/>
                  </a:lnTo>
                  <a:lnTo>
                    <a:pt x="510642" y="905256"/>
                  </a:lnTo>
                  <a:lnTo>
                    <a:pt x="511075" y="904519"/>
                  </a:lnTo>
                  <a:lnTo>
                    <a:pt x="510195" y="905256"/>
                  </a:lnTo>
                  <a:lnTo>
                    <a:pt x="335053" y="550403"/>
                  </a:lnTo>
                  <a:lnTo>
                    <a:pt x="334346" y="549237"/>
                  </a:lnTo>
                  <a:lnTo>
                    <a:pt x="0" y="443409"/>
                  </a:lnTo>
                  <a:lnTo>
                    <a:pt x="1591056" y="0"/>
                  </a:lnTo>
                  <a:lnTo>
                    <a:pt x="1591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="" xmlns:a16="http://schemas.microsoft.com/office/drawing/2014/main" id="{4E579BF6-A7B0-4320-BFF4-2876A3C5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3860" y="1716155"/>
              <a:ext cx="1256003" cy="905256"/>
            </a:xfrm>
            <a:custGeom>
              <a:avLst/>
              <a:gdLst>
                <a:gd name="T0" fmla="*/ 391 w 2804"/>
                <a:gd name="T1" fmla="*/ 2023 h 2023"/>
                <a:gd name="T2" fmla="*/ 0 w 2804"/>
                <a:gd name="T3" fmla="*/ 1230 h 2023"/>
                <a:gd name="T4" fmla="*/ 2804 w 2804"/>
                <a:gd name="T5" fmla="*/ 0 h 2023"/>
                <a:gd name="T6" fmla="*/ 391 w 2804"/>
                <a:gd name="T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4" h="2023">
                  <a:moveTo>
                    <a:pt x="391" y="2023"/>
                  </a:moveTo>
                  <a:lnTo>
                    <a:pt x="0" y="1230"/>
                  </a:lnTo>
                  <a:lnTo>
                    <a:pt x="2804" y="0"/>
                  </a:lnTo>
                  <a:lnTo>
                    <a:pt x="391" y="202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="" xmlns:a16="http://schemas.microsoft.com/office/drawing/2014/main" id="{7FCE8F19-E36B-4A90-B855-0E0C15A2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449" y="1726889"/>
              <a:ext cx="1064287" cy="894522"/>
            </a:xfrm>
            <a:custGeom>
              <a:avLst/>
              <a:gdLst>
                <a:gd name="T0" fmla="*/ 2375 w 2375"/>
                <a:gd name="T1" fmla="*/ 0 h 2000"/>
                <a:gd name="T2" fmla="*/ 0 w 2375"/>
                <a:gd name="T3" fmla="*/ 2000 h 2000"/>
                <a:gd name="T4" fmla="*/ 316 w 2375"/>
                <a:gd name="T5" fmla="*/ 1461 h 2000"/>
                <a:gd name="T6" fmla="*/ 2375 w 2375"/>
                <a:gd name="T7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2000">
                  <a:moveTo>
                    <a:pt x="2375" y="0"/>
                  </a:moveTo>
                  <a:lnTo>
                    <a:pt x="0" y="2000"/>
                  </a:lnTo>
                  <a:lnTo>
                    <a:pt x="316" y="146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="" xmlns:a16="http://schemas.microsoft.com/office/drawing/2014/main" id="{2318A26D-D165-42EC-A845-81D1B33A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997" y="1716155"/>
              <a:ext cx="938866" cy="821172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96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41233" y="5067985"/>
            <a:ext cx="10693683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476641"/>
            <a:ext cx="9330812" cy="1077253"/>
          </a:xfrm>
        </p:spPr>
        <p:txBody>
          <a:bodyPr/>
          <a:lstStyle/>
          <a:p>
            <a:r>
              <a:rPr lang="en-US" cap="none" dirty="0" smtClean="0"/>
              <a:t>Doctor can see refer and invite  patient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2" y="250666"/>
            <a:ext cx="2700638" cy="5082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77" y="250667"/>
            <a:ext cx="2782528" cy="509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82" y="250667"/>
            <a:ext cx="2604634" cy="50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265331" y="5067982"/>
            <a:ext cx="11621869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40" y="5392419"/>
            <a:ext cx="9330812" cy="1077253"/>
          </a:xfrm>
        </p:spPr>
        <p:txBody>
          <a:bodyPr/>
          <a:lstStyle/>
          <a:p>
            <a:r>
              <a:rPr lang="en-US" cap="none" dirty="0" smtClean="0"/>
              <a:t>Patient Dashboard, Chats and requests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15" y="116012"/>
            <a:ext cx="2570757" cy="515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1" y="137652"/>
            <a:ext cx="2642101" cy="515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7" y="122335"/>
            <a:ext cx="2589497" cy="5170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155" y="104686"/>
            <a:ext cx="2635045" cy="51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265331" y="5067982"/>
            <a:ext cx="11621869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40" y="5392419"/>
            <a:ext cx="10785986" cy="1077253"/>
          </a:xfrm>
        </p:spPr>
        <p:txBody>
          <a:bodyPr/>
          <a:lstStyle/>
          <a:p>
            <a:r>
              <a:rPr lang="en-US" cap="none" dirty="0" smtClean="0"/>
              <a:t>Admin Dashboard, requests, doctors and rejected doctors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46" y="150869"/>
            <a:ext cx="2635064" cy="5157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4" y="150869"/>
            <a:ext cx="2645798" cy="5157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856" y="101581"/>
            <a:ext cx="2644878" cy="520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32" y="90402"/>
            <a:ext cx="2619620" cy="52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0" y="2727977"/>
            <a:ext cx="6858000" cy="761747"/>
          </a:xfrm>
        </p:spPr>
        <p:txBody>
          <a:bodyPr/>
          <a:lstStyle/>
          <a:p>
            <a:r>
              <a:rPr lang="en-US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83554" y="2460130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199095"/>
            <a:ext cx="9144000" cy="6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9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33144" y="203734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Muhammad Ali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669658B-466C-4106-AF03-F1C7C4322B89}"/>
              </a:ext>
            </a:extLst>
          </p:cNvPr>
          <p:cNvSpPr txBox="1"/>
          <p:nvPr/>
        </p:nvSpPr>
        <p:spPr>
          <a:xfrm>
            <a:off x="9360262" y="100334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n-US" sz="105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12" y="311957"/>
            <a:ext cx="691391" cy="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133184" y="5272311"/>
            <a:ext cx="11862171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476641"/>
            <a:ext cx="5287713" cy="1077253"/>
          </a:xfrm>
        </p:spPr>
        <p:txBody>
          <a:bodyPr/>
          <a:lstStyle/>
          <a:p>
            <a:r>
              <a:rPr lang="en-US" cap="none" dirty="0" smtClean="0"/>
              <a:t>Authentication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66" y="-99780"/>
            <a:ext cx="2899089" cy="5628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" y="52343"/>
            <a:ext cx="2954145" cy="5475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98" y="-373625"/>
            <a:ext cx="2845466" cy="5901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00" y="-373625"/>
            <a:ext cx="2634096" cy="59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42431" y="5272313"/>
            <a:ext cx="10503936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66415" y="5466854"/>
            <a:ext cx="5287713" cy="1077253"/>
          </a:xfrm>
        </p:spPr>
        <p:txBody>
          <a:bodyPr/>
          <a:lstStyle/>
          <a:p>
            <a:r>
              <a:rPr lang="en-US" cap="none" dirty="0" smtClean="0"/>
              <a:t>Doctor side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58" y="104686"/>
            <a:ext cx="2999410" cy="5492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29" y="104686"/>
            <a:ext cx="2856063" cy="5492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5" y="104686"/>
            <a:ext cx="2894343" cy="54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157315" y="5228707"/>
            <a:ext cx="11870621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47868" y="5384338"/>
            <a:ext cx="5287713" cy="1077253"/>
          </a:xfrm>
        </p:spPr>
        <p:txBody>
          <a:bodyPr/>
          <a:lstStyle/>
          <a:p>
            <a:r>
              <a:rPr lang="en-US" cap="none" dirty="0" smtClean="0"/>
              <a:t>Doctor Side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11" y="139265"/>
            <a:ext cx="2713190" cy="5423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" y="104686"/>
            <a:ext cx="2782530" cy="544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97" y="104686"/>
            <a:ext cx="2854440" cy="5434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67" y="139265"/>
            <a:ext cx="2798290" cy="54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8">
            <a:extLst>
              <a:ext uri="{FF2B5EF4-FFF2-40B4-BE49-F238E27FC236}">
                <a16:creationId xmlns="" xmlns:a16="http://schemas.microsoft.com/office/drawing/2014/main" id="{8B394378-4B83-4C00-A6E3-4FB1417777D6}"/>
              </a:ext>
            </a:extLst>
          </p:cNvPr>
          <p:cNvSpPr>
            <a:spLocks/>
          </p:cNvSpPr>
          <p:nvPr/>
        </p:nvSpPr>
        <p:spPr bwMode="auto">
          <a:xfrm flipH="1" flipV="1">
            <a:off x="9831494" y="4733647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287" y="5485209"/>
            <a:ext cx="5287713" cy="1077253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27AFA4E-BB1B-4761-AD66-8C3C51D33F17}"/>
              </a:ext>
            </a:extLst>
          </p:cNvPr>
          <p:cNvGrpSpPr/>
          <p:nvPr/>
        </p:nvGrpSpPr>
        <p:grpSpPr>
          <a:xfrm flipH="1" flipV="1">
            <a:off x="5481416" y="5366378"/>
            <a:ext cx="5287714" cy="1485907"/>
            <a:chOff x="0" y="259721"/>
            <a:chExt cx="7050283" cy="1976829"/>
          </a:xfrm>
        </p:grpSpPr>
        <p:sp>
          <p:nvSpPr>
            <p:cNvPr id="21" name="Freeform 40">
              <a:extLst>
                <a:ext uri="{FF2B5EF4-FFF2-40B4-BE49-F238E27FC236}">
                  <a16:creationId xmlns="" xmlns:a16="http://schemas.microsoft.com/office/drawing/2014/main" id="{01CDF289-51EC-460F-9AE7-A869621DE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1">
              <a:extLst>
                <a:ext uri="{FF2B5EF4-FFF2-40B4-BE49-F238E27FC236}">
                  <a16:creationId xmlns="" xmlns:a16="http://schemas.microsoft.com/office/drawing/2014/main" id="{537DC34A-D98B-4152-AA34-CC8C7F66C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3">
              <a:extLst>
                <a:ext uri="{FF2B5EF4-FFF2-40B4-BE49-F238E27FC236}">
                  <a16:creationId xmlns="" xmlns:a16="http://schemas.microsoft.com/office/drawing/2014/main" id="{968BC910-23DA-48E9-8445-5CAAF4A99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6B5ECDE6-3B26-4D44-AAF2-3CE5CC0497E7}"/>
              </a:ext>
            </a:extLst>
          </p:cNvPr>
          <p:cNvSpPr/>
          <p:nvPr/>
        </p:nvSpPr>
        <p:spPr>
          <a:xfrm>
            <a:off x="1524000" y="6962686"/>
            <a:ext cx="3947556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ennelise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8" name="Picture 7" descr="DFD - Wor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2" t="15938" r="23165" b="4245"/>
          <a:stretch/>
        </p:blipFill>
        <p:spPr>
          <a:xfrm>
            <a:off x="600635" y="116541"/>
            <a:ext cx="11098306" cy="55396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0635" y="5710322"/>
            <a:ext cx="11098306" cy="116076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DFD-Level_1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437682" y="5334390"/>
            <a:ext cx="11075470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90099" y="5503377"/>
            <a:ext cx="5287713" cy="1077253"/>
          </a:xfrm>
        </p:spPr>
        <p:txBody>
          <a:bodyPr/>
          <a:lstStyle/>
          <a:p>
            <a:r>
              <a:rPr lang="en-US" cap="none" dirty="0" smtClean="0"/>
              <a:t>Doctor Side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01" y="127818"/>
            <a:ext cx="3041232" cy="54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20" y="127818"/>
            <a:ext cx="3029181" cy="5408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0" y="190859"/>
            <a:ext cx="2993353" cy="53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152581" y="5372093"/>
            <a:ext cx="11860910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78537" y="5544539"/>
            <a:ext cx="5287713" cy="1077253"/>
          </a:xfrm>
        </p:spPr>
        <p:txBody>
          <a:bodyPr/>
          <a:lstStyle/>
          <a:p>
            <a:r>
              <a:rPr lang="en-US" cap="none" dirty="0" smtClean="0"/>
              <a:t>Doctor side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45" y="170089"/>
            <a:ext cx="2672293" cy="5407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8" y="235491"/>
            <a:ext cx="2692587" cy="5341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14" y="174324"/>
            <a:ext cx="2871822" cy="5412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35" y="170089"/>
            <a:ext cx="2747422" cy="54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152028" y="5307006"/>
            <a:ext cx="11860910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49" y="5475993"/>
            <a:ext cx="5287713" cy="1077253"/>
          </a:xfrm>
        </p:spPr>
        <p:txBody>
          <a:bodyPr/>
          <a:lstStyle/>
          <a:p>
            <a:r>
              <a:rPr lang="en-US" cap="none" dirty="0" smtClean="0"/>
              <a:t>Patient Side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65" y="104686"/>
            <a:ext cx="2849273" cy="544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11" y="104686"/>
            <a:ext cx="2895799" cy="544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2" y="104686"/>
            <a:ext cx="2918028" cy="5441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17" y="104686"/>
            <a:ext cx="2724177" cy="54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8">
            <a:extLst>
              <a:ext uri="{FF2B5EF4-FFF2-40B4-BE49-F238E27FC236}">
                <a16:creationId xmlns="" xmlns:a16="http://schemas.microsoft.com/office/drawing/2014/main" id="{0405CC03-F8C2-45D8-8A83-54FE4C958136}"/>
              </a:ext>
            </a:extLst>
          </p:cNvPr>
          <p:cNvSpPr>
            <a:spLocks/>
          </p:cNvSpPr>
          <p:nvPr/>
        </p:nvSpPr>
        <p:spPr bwMode="auto">
          <a:xfrm flipV="1">
            <a:off x="1954538" y="4650546"/>
            <a:ext cx="497239" cy="1485907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0E71E308-D40F-4990-BCC1-349B121DAE75}"/>
              </a:ext>
            </a:extLst>
          </p:cNvPr>
          <p:cNvGrpSpPr/>
          <p:nvPr/>
        </p:nvGrpSpPr>
        <p:grpSpPr>
          <a:xfrm flipV="1">
            <a:off x="774476" y="5372093"/>
            <a:ext cx="10579509" cy="1485907"/>
            <a:chOff x="0" y="259721"/>
            <a:chExt cx="7050283" cy="1976829"/>
          </a:xfrm>
        </p:grpSpPr>
        <p:sp>
          <p:nvSpPr>
            <p:cNvPr id="33" name="Freeform 40">
              <a:extLst>
                <a:ext uri="{FF2B5EF4-FFF2-40B4-BE49-F238E27FC236}">
                  <a16:creationId xmlns="" xmlns:a16="http://schemas.microsoft.com/office/drawing/2014/main" id="{8B73D77E-C9D3-4CF8-879E-E4075777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>
              <a:extLst>
                <a:ext uri="{FF2B5EF4-FFF2-40B4-BE49-F238E27FC236}">
                  <a16:creationId xmlns="" xmlns:a16="http://schemas.microsoft.com/office/drawing/2014/main" id="{8F884EBC-EC8E-49DF-BD35-FA25FA51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3556"/>
              <a:ext cx="2001085" cy="1343188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20 h 10120"/>
                <a:gd name="connsiteX1" fmla="*/ 0 w 10000"/>
                <a:gd name="connsiteY1" fmla="*/ 8634 h 10120"/>
                <a:gd name="connsiteX2" fmla="*/ 0 w 10000"/>
                <a:gd name="connsiteY2" fmla="*/ 0 h 10120"/>
                <a:gd name="connsiteX3" fmla="*/ 10000 w 10000"/>
                <a:gd name="connsiteY3" fmla="*/ 683 h 10120"/>
                <a:gd name="connsiteX4" fmla="*/ 10000 w 10000"/>
                <a:gd name="connsiteY4" fmla="*/ 10120 h 10120"/>
                <a:gd name="connsiteX0" fmla="*/ 10000 w 10000"/>
                <a:gd name="connsiteY0" fmla="*/ 10144 h 10144"/>
                <a:gd name="connsiteX1" fmla="*/ 0 w 10000"/>
                <a:gd name="connsiteY1" fmla="*/ 8634 h 10144"/>
                <a:gd name="connsiteX2" fmla="*/ 0 w 10000"/>
                <a:gd name="connsiteY2" fmla="*/ 0 h 10144"/>
                <a:gd name="connsiteX3" fmla="*/ 10000 w 10000"/>
                <a:gd name="connsiteY3" fmla="*/ 683 h 10144"/>
                <a:gd name="connsiteX4" fmla="*/ 10000 w 10000"/>
                <a:gd name="connsiteY4" fmla="*/ 10144 h 10144"/>
                <a:gd name="connsiteX0" fmla="*/ 10000 w 10000"/>
                <a:gd name="connsiteY0" fmla="*/ 10192 h 10192"/>
                <a:gd name="connsiteX1" fmla="*/ 0 w 10000"/>
                <a:gd name="connsiteY1" fmla="*/ 8634 h 10192"/>
                <a:gd name="connsiteX2" fmla="*/ 0 w 10000"/>
                <a:gd name="connsiteY2" fmla="*/ 0 h 10192"/>
                <a:gd name="connsiteX3" fmla="*/ 10000 w 10000"/>
                <a:gd name="connsiteY3" fmla="*/ 683 h 10192"/>
                <a:gd name="connsiteX4" fmla="*/ 10000 w 10000"/>
                <a:gd name="connsiteY4" fmla="*/ 10192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0000" y="10192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9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="" xmlns:a16="http://schemas.microsoft.com/office/drawing/2014/main" id="{EEBD58B5-6E3D-4B43-A776-65365C433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4505" y="5592545"/>
            <a:ext cx="3022347" cy="1077253"/>
          </a:xfrm>
        </p:spPr>
        <p:txBody>
          <a:bodyPr/>
          <a:lstStyle/>
          <a:p>
            <a:r>
              <a:rPr lang="en-US" cap="none" dirty="0" smtClean="0"/>
              <a:t>Admin</a:t>
            </a:r>
            <a:endParaRPr lang="en-US" cap="none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57D4F70-1505-46EC-A0BB-4D7B51CE1C07}"/>
              </a:ext>
            </a:extLst>
          </p:cNvPr>
          <p:cNvSpPr/>
          <p:nvPr/>
        </p:nvSpPr>
        <p:spPr>
          <a:xfrm>
            <a:off x="1524000" y="6962686"/>
            <a:ext cx="4040530" cy="2616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85766"/>
            <a:r>
              <a:rPr lang="it-IT" sz="11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: Friis-Holst via 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  <a:hlinkClick r:id="rId3"/>
              </a:rPr>
              <a:t>Pixabay</a:t>
            </a:r>
            <a:r>
              <a:rPr lang="it-IT" sz="11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hlinkClick r:id="rId4"/>
              </a:rPr>
              <a:t>license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9" y="182216"/>
            <a:ext cx="2876307" cy="5484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31" y="199865"/>
            <a:ext cx="2817639" cy="5466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75" y="182216"/>
            <a:ext cx="2900514" cy="54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Chat </a:t>
            </a:r>
            <a:r>
              <a:rPr lang="en-US" dirty="0">
                <a:solidFill>
                  <a:schemeClr val="accent2"/>
                </a:solidFill>
              </a:rPr>
              <a:t>System</a:t>
            </a:r>
            <a:r>
              <a:rPr lang="en-US" dirty="0"/>
              <a:t> Is </a:t>
            </a:r>
            <a:r>
              <a:rPr lang="en-US" dirty="0">
                <a:solidFill>
                  <a:schemeClr val="accent2"/>
                </a:solidFill>
              </a:rPr>
              <a:t>Having :</a:t>
            </a:r>
            <a:endParaRPr lang="en-US" dirty="0"/>
          </a:p>
        </p:txBody>
      </p:sp>
      <p:sp>
        <p:nvSpPr>
          <p:cNvPr id="36" name="Freeform 112">
            <a:extLst>
              <a:ext uri="{FF2B5EF4-FFF2-40B4-BE49-F238E27FC236}">
                <a16:creationId xmlns="" xmlns:a16="http://schemas.microsoft.com/office/drawing/2014/main" id="{A9371E3C-8A0E-40D0-AB3B-866973ED9B4D}"/>
              </a:ext>
            </a:extLst>
          </p:cNvPr>
          <p:cNvSpPr>
            <a:spLocks/>
          </p:cNvSpPr>
          <p:nvPr/>
        </p:nvSpPr>
        <p:spPr bwMode="auto">
          <a:xfrm>
            <a:off x="5093288" y="2985372"/>
            <a:ext cx="456569" cy="209650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Freeform 114">
            <a:extLst>
              <a:ext uri="{FF2B5EF4-FFF2-40B4-BE49-F238E27FC236}">
                <a16:creationId xmlns="" xmlns:a16="http://schemas.microsoft.com/office/drawing/2014/main" id="{13267D9C-9BE1-4217-B26A-8254E7526020}"/>
              </a:ext>
            </a:extLst>
          </p:cNvPr>
          <p:cNvSpPr>
            <a:spLocks/>
          </p:cNvSpPr>
          <p:nvPr/>
        </p:nvSpPr>
        <p:spPr bwMode="auto">
          <a:xfrm>
            <a:off x="2538107" y="2316783"/>
            <a:ext cx="3161936" cy="843884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Freeform 115">
            <a:extLst>
              <a:ext uri="{FF2B5EF4-FFF2-40B4-BE49-F238E27FC236}">
                <a16:creationId xmlns="" xmlns:a16="http://schemas.microsoft.com/office/drawing/2014/main" id="{3F57E492-8390-4CB2-9814-F8D2B0E6655C}"/>
              </a:ext>
            </a:extLst>
          </p:cNvPr>
          <p:cNvSpPr>
            <a:spLocks/>
          </p:cNvSpPr>
          <p:nvPr/>
        </p:nvSpPr>
        <p:spPr bwMode="auto">
          <a:xfrm>
            <a:off x="2573151" y="2373159"/>
            <a:ext cx="671837" cy="787508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eeform 117">
            <a:extLst>
              <a:ext uri="{FF2B5EF4-FFF2-40B4-BE49-F238E27FC236}">
                <a16:creationId xmlns="" xmlns:a16="http://schemas.microsoft.com/office/drawing/2014/main" id="{BEB9CB91-F5DE-459B-9154-7116D6564FA1}"/>
              </a:ext>
            </a:extLst>
          </p:cNvPr>
          <p:cNvSpPr>
            <a:spLocks/>
          </p:cNvSpPr>
          <p:nvPr/>
        </p:nvSpPr>
        <p:spPr bwMode="auto">
          <a:xfrm>
            <a:off x="2323841" y="2190818"/>
            <a:ext cx="921147" cy="838598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205740" bIns="34290" numCol="1" anchor="ctr" anchorCtr="0" compatLnSpc="1">
            <a:prstTxWarp prst="textNoShape">
              <a:avLst/>
            </a:prstTxWarp>
          </a:bodyPr>
          <a:lstStyle/>
          <a:p>
            <a:pPr algn="r" defTabSz="685766"/>
            <a:r>
              <a:rPr lang="en-US" sz="3000" b="1">
                <a:solidFill>
                  <a:prstClr val="white"/>
                </a:solidFill>
                <a:latin typeface="Calibri" panose="020F0502020204030204"/>
              </a:rPr>
              <a:t>01</a:t>
            </a:r>
          </a:p>
        </p:txBody>
      </p:sp>
      <p:sp>
        <p:nvSpPr>
          <p:cNvPr id="40" name="Freeform 118">
            <a:extLst>
              <a:ext uri="{FF2B5EF4-FFF2-40B4-BE49-F238E27FC236}">
                <a16:creationId xmlns="" xmlns:a16="http://schemas.microsoft.com/office/drawing/2014/main" id="{862689BA-4214-43A2-8EEB-70ACBFD90333}"/>
              </a:ext>
            </a:extLst>
          </p:cNvPr>
          <p:cNvSpPr>
            <a:spLocks/>
          </p:cNvSpPr>
          <p:nvPr/>
        </p:nvSpPr>
        <p:spPr bwMode="auto">
          <a:xfrm>
            <a:off x="2323841" y="1983810"/>
            <a:ext cx="214267" cy="1045606"/>
          </a:xfrm>
          <a:custGeom>
            <a:avLst/>
            <a:gdLst>
              <a:gd name="T0" fmla="*/ 0 w 858"/>
              <a:gd name="T1" fmla="*/ 1212 h 4752"/>
              <a:gd name="T2" fmla="*/ 858 w 858"/>
              <a:gd name="T3" fmla="*/ 0 h 4752"/>
              <a:gd name="T4" fmla="*/ 858 w 858"/>
              <a:gd name="T5" fmla="*/ 4062 h 4752"/>
              <a:gd name="T6" fmla="*/ 0 w 858"/>
              <a:gd name="T7" fmla="*/ 4752 h 4752"/>
              <a:gd name="T8" fmla="*/ 0 w 858"/>
              <a:gd name="T9" fmla="*/ 1212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4752">
                <a:moveTo>
                  <a:pt x="0" y="1212"/>
                </a:moveTo>
                <a:lnTo>
                  <a:pt x="858" y="0"/>
                </a:lnTo>
                <a:lnTo>
                  <a:pt x="858" y="4062"/>
                </a:lnTo>
                <a:lnTo>
                  <a:pt x="0" y="4752"/>
                </a:lnTo>
                <a:lnTo>
                  <a:pt x="0" y="121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119">
            <a:extLst>
              <a:ext uri="{FF2B5EF4-FFF2-40B4-BE49-F238E27FC236}">
                <a16:creationId xmlns="" xmlns:a16="http://schemas.microsoft.com/office/drawing/2014/main" id="{10E69644-3E78-4989-8D86-3B076142E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974" y="1983810"/>
            <a:ext cx="107134" cy="892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Freeform 112">
            <a:extLst>
              <a:ext uri="{FF2B5EF4-FFF2-40B4-BE49-F238E27FC236}">
                <a16:creationId xmlns="" xmlns:a16="http://schemas.microsoft.com/office/drawing/2014/main" id="{0E6D89FF-13C4-4118-9E92-E59C65E13E7B}"/>
              </a:ext>
            </a:extLst>
          </p:cNvPr>
          <p:cNvSpPr>
            <a:spLocks/>
          </p:cNvSpPr>
          <p:nvPr/>
        </p:nvSpPr>
        <p:spPr bwMode="auto">
          <a:xfrm>
            <a:off x="5093288" y="4112622"/>
            <a:ext cx="456569" cy="209650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Freeform 114">
            <a:extLst>
              <a:ext uri="{FF2B5EF4-FFF2-40B4-BE49-F238E27FC236}">
                <a16:creationId xmlns="" xmlns:a16="http://schemas.microsoft.com/office/drawing/2014/main" id="{FB51E8E7-EBEC-47E0-9431-E7EE19E6C668}"/>
              </a:ext>
            </a:extLst>
          </p:cNvPr>
          <p:cNvSpPr>
            <a:spLocks/>
          </p:cNvSpPr>
          <p:nvPr/>
        </p:nvSpPr>
        <p:spPr bwMode="auto">
          <a:xfrm>
            <a:off x="2538107" y="3444034"/>
            <a:ext cx="3161936" cy="843884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Freeform 115">
            <a:extLst>
              <a:ext uri="{FF2B5EF4-FFF2-40B4-BE49-F238E27FC236}">
                <a16:creationId xmlns="" xmlns:a16="http://schemas.microsoft.com/office/drawing/2014/main" id="{8D3246EC-0D5D-4699-9FD9-EA3A5626D795}"/>
              </a:ext>
            </a:extLst>
          </p:cNvPr>
          <p:cNvSpPr>
            <a:spLocks/>
          </p:cNvSpPr>
          <p:nvPr/>
        </p:nvSpPr>
        <p:spPr bwMode="auto">
          <a:xfrm>
            <a:off x="2573151" y="3500410"/>
            <a:ext cx="671837" cy="787508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Freeform 117">
            <a:extLst>
              <a:ext uri="{FF2B5EF4-FFF2-40B4-BE49-F238E27FC236}">
                <a16:creationId xmlns="" xmlns:a16="http://schemas.microsoft.com/office/drawing/2014/main" id="{566387F9-0E3D-42AD-97AE-42AFD32A2165}"/>
              </a:ext>
            </a:extLst>
          </p:cNvPr>
          <p:cNvSpPr>
            <a:spLocks/>
          </p:cNvSpPr>
          <p:nvPr/>
        </p:nvSpPr>
        <p:spPr bwMode="auto">
          <a:xfrm>
            <a:off x="2323841" y="3318069"/>
            <a:ext cx="921147" cy="838598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205740" bIns="34290" numCol="1" anchor="ctr" anchorCtr="0" compatLnSpc="1">
            <a:prstTxWarp prst="textNoShape">
              <a:avLst/>
            </a:prstTxWarp>
          </a:bodyPr>
          <a:lstStyle/>
          <a:p>
            <a:pPr algn="r" defTabSz="685766"/>
            <a:r>
              <a:rPr lang="en-US" sz="3000" b="1">
                <a:solidFill>
                  <a:prstClr val="white"/>
                </a:solidFill>
                <a:latin typeface="Calibri" panose="020F0502020204030204"/>
              </a:rPr>
              <a:t>02</a:t>
            </a:r>
          </a:p>
        </p:txBody>
      </p:sp>
      <p:sp>
        <p:nvSpPr>
          <p:cNvPr id="73" name="Freeform 118">
            <a:extLst>
              <a:ext uri="{FF2B5EF4-FFF2-40B4-BE49-F238E27FC236}">
                <a16:creationId xmlns="" xmlns:a16="http://schemas.microsoft.com/office/drawing/2014/main" id="{B8EB4086-01E8-45A2-863A-8C5F1E9C2815}"/>
              </a:ext>
            </a:extLst>
          </p:cNvPr>
          <p:cNvSpPr>
            <a:spLocks/>
          </p:cNvSpPr>
          <p:nvPr/>
        </p:nvSpPr>
        <p:spPr bwMode="auto">
          <a:xfrm>
            <a:off x="2323841" y="3111061"/>
            <a:ext cx="214267" cy="1045606"/>
          </a:xfrm>
          <a:custGeom>
            <a:avLst/>
            <a:gdLst>
              <a:gd name="T0" fmla="*/ 0 w 858"/>
              <a:gd name="T1" fmla="*/ 1212 h 4752"/>
              <a:gd name="T2" fmla="*/ 858 w 858"/>
              <a:gd name="T3" fmla="*/ 0 h 4752"/>
              <a:gd name="T4" fmla="*/ 858 w 858"/>
              <a:gd name="T5" fmla="*/ 4062 h 4752"/>
              <a:gd name="T6" fmla="*/ 0 w 858"/>
              <a:gd name="T7" fmla="*/ 4752 h 4752"/>
              <a:gd name="T8" fmla="*/ 0 w 858"/>
              <a:gd name="T9" fmla="*/ 1212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4752">
                <a:moveTo>
                  <a:pt x="0" y="1212"/>
                </a:moveTo>
                <a:lnTo>
                  <a:pt x="858" y="0"/>
                </a:lnTo>
                <a:lnTo>
                  <a:pt x="858" y="4062"/>
                </a:lnTo>
                <a:lnTo>
                  <a:pt x="0" y="4752"/>
                </a:lnTo>
                <a:lnTo>
                  <a:pt x="0" y="121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 119">
            <a:extLst>
              <a:ext uri="{FF2B5EF4-FFF2-40B4-BE49-F238E27FC236}">
                <a16:creationId xmlns="" xmlns:a16="http://schemas.microsoft.com/office/drawing/2014/main" id="{4F79D97E-618F-42EC-9492-AB6DA43F0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974" y="3111061"/>
            <a:ext cx="107134" cy="892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Freeform 112">
            <a:extLst>
              <a:ext uri="{FF2B5EF4-FFF2-40B4-BE49-F238E27FC236}">
                <a16:creationId xmlns="" xmlns:a16="http://schemas.microsoft.com/office/drawing/2014/main" id="{BBC048CA-1A90-43C2-A39C-8B10009D15F6}"/>
              </a:ext>
            </a:extLst>
          </p:cNvPr>
          <p:cNvSpPr>
            <a:spLocks/>
          </p:cNvSpPr>
          <p:nvPr/>
        </p:nvSpPr>
        <p:spPr bwMode="auto">
          <a:xfrm>
            <a:off x="5093288" y="5239872"/>
            <a:ext cx="456569" cy="209650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Freeform 114">
            <a:extLst>
              <a:ext uri="{FF2B5EF4-FFF2-40B4-BE49-F238E27FC236}">
                <a16:creationId xmlns="" xmlns:a16="http://schemas.microsoft.com/office/drawing/2014/main" id="{3C46BE58-D13A-4D8D-8FE7-B130EE82D021}"/>
              </a:ext>
            </a:extLst>
          </p:cNvPr>
          <p:cNvSpPr>
            <a:spLocks/>
          </p:cNvSpPr>
          <p:nvPr/>
        </p:nvSpPr>
        <p:spPr bwMode="auto">
          <a:xfrm>
            <a:off x="2538107" y="4571284"/>
            <a:ext cx="3161936" cy="843884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Freeform 115">
            <a:extLst>
              <a:ext uri="{FF2B5EF4-FFF2-40B4-BE49-F238E27FC236}">
                <a16:creationId xmlns="" xmlns:a16="http://schemas.microsoft.com/office/drawing/2014/main" id="{F21D637A-5568-48AB-89C2-787F43FDC8C5}"/>
              </a:ext>
            </a:extLst>
          </p:cNvPr>
          <p:cNvSpPr>
            <a:spLocks/>
          </p:cNvSpPr>
          <p:nvPr/>
        </p:nvSpPr>
        <p:spPr bwMode="auto">
          <a:xfrm>
            <a:off x="2573151" y="4627660"/>
            <a:ext cx="671837" cy="787508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Freeform 117">
            <a:extLst>
              <a:ext uri="{FF2B5EF4-FFF2-40B4-BE49-F238E27FC236}">
                <a16:creationId xmlns="" xmlns:a16="http://schemas.microsoft.com/office/drawing/2014/main" id="{63503EA8-E448-4656-A290-4972FC285DC8}"/>
              </a:ext>
            </a:extLst>
          </p:cNvPr>
          <p:cNvSpPr>
            <a:spLocks/>
          </p:cNvSpPr>
          <p:nvPr/>
        </p:nvSpPr>
        <p:spPr bwMode="auto">
          <a:xfrm>
            <a:off x="2323841" y="4445319"/>
            <a:ext cx="921147" cy="838598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205740" bIns="34290" numCol="1" anchor="ctr" anchorCtr="0" compatLnSpc="1">
            <a:prstTxWarp prst="textNoShape">
              <a:avLst/>
            </a:prstTxWarp>
          </a:bodyPr>
          <a:lstStyle/>
          <a:p>
            <a:pPr algn="r" defTabSz="685766"/>
            <a:r>
              <a:rPr lang="en-US" sz="3000" b="1">
                <a:solidFill>
                  <a:prstClr val="white"/>
                </a:solidFill>
                <a:latin typeface="Calibri" panose="020F0502020204030204"/>
              </a:rPr>
              <a:t>03</a:t>
            </a:r>
          </a:p>
        </p:txBody>
      </p:sp>
      <p:sp>
        <p:nvSpPr>
          <p:cNvPr id="80" name="Freeform 118">
            <a:extLst>
              <a:ext uri="{FF2B5EF4-FFF2-40B4-BE49-F238E27FC236}">
                <a16:creationId xmlns="" xmlns:a16="http://schemas.microsoft.com/office/drawing/2014/main" id="{7DDCEEAC-2A31-4DC7-81F4-56184405DC61}"/>
              </a:ext>
            </a:extLst>
          </p:cNvPr>
          <p:cNvSpPr>
            <a:spLocks/>
          </p:cNvSpPr>
          <p:nvPr/>
        </p:nvSpPr>
        <p:spPr bwMode="auto">
          <a:xfrm>
            <a:off x="2323841" y="4238311"/>
            <a:ext cx="214267" cy="1045606"/>
          </a:xfrm>
          <a:custGeom>
            <a:avLst/>
            <a:gdLst>
              <a:gd name="T0" fmla="*/ 0 w 858"/>
              <a:gd name="T1" fmla="*/ 1212 h 4752"/>
              <a:gd name="T2" fmla="*/ 858 w 858"/>
              <a:gd name="T3" fmla="*/ 0 h 4752"/>
              <a:gd name="T4" fmla="*/ 858 w 858"/>
              <a:gd name="T5" fmla="*/ 4062 h 4752"/>
              <a:gd name="T6" fmla="*/ 0 w 858"/>
              <a:gd name="T7" fmla="*/ 4752 h 4752"/>
              <a:gd name="T8" fmla="*/ 0 w 858"/>
              <a:gd name="T9" fmla="*/ 1212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4752">
                <a:moveTo>
                  <a:pt x="0" y="1212"/>
                </a:moveTo>
                <a:lnTo>
                  <a:pt x="858" y="0"/>
                </a:lnTo>
                <a:lnTo>
                  <a:pt x="858" y="4062"/>
                </a:lnTo>
                <a:lnTo>
                  <a:pt x="0" y="4752"/>
                </a:lnTo>
                <a:lnTo>
                  <a:pt x="0" y="121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 119">
            <a:extLst>
              <a:ext uri="{FF2B5EF4-FFF2-40B4-BE49-F238E27FC236}">
                <a16:creationId xmlns="" xmlns:a16="http://schemas.microsoft.com/office/drawing/2014/main" id="{15FEC8D6-F800-4283-A473-103073C05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974" y="4238311"/>
            <a:ext cx="107134" cy="892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Freeform 112">
            <a:extLst>
              <a:ext uri="{FF2B5EF4-FFF2-40B4-BE49-F238E27FC236}">
                <a16:creationId xmlns="" xmlns:a16="http://schemas.microsoft.com/office/drawing/2014/main" id="{0212D7DF-0C6E-4C7C-8971-9E5D1959AAA5}"/>
              </a:ext>
            </a:extLst>
          </p:cNvPr>
          <p:cNvSpPr>
            <a:spLocks/>
          </p:cNvSpPr>
          <p:nvPr/>
        </p:nvSpPr>
        <p:spPr bwMode="auto">
          <a:xfrm>
            <a:off x="9261406" y="2985372"/>
            <a:ext cx="456569" cy="209650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1" name="Freeform 114">
            <a:extLst>
              <a:ext uri="{FF2B5EF4-FFF2-40B4-BE49-F238E27FC236}">
                <a16:creationId xmlns="" xmlns:a16="http://schemas.microsoft.com/office/drawing/2014/main" id="{1DDAA1C0-9408-4564-AEF7-60DA71F98CC0}"/>
              </a:ext>
            </a:extLst>
          </p:cNvPr>
          <p:cNvSpPr>
            <a:spLocks/>
          </p:cNvSpPr>
          <p:nvPr/>
        </p:nvSpPr>
        <p:spPr bwMode="auto">
          <a:xfrm>
            <a:off x="6706225" y="2316783"/>
            <a:ext cx="3161936" cy="843884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Freeform 115">
            <a:extLst>
              <a:ext uri="{FF2B5EF4-FFF2-40B4-BE49-F238E27FC236}">
                <a16:creationId xmlns="" xmlns:a16="http://schemas.microsoft.com/office/drawing/2014/main" id="{5D37DB3A-CAD6-407D-8673-8E47853BBD10}"/>
              </a:ext>
            </a:extLst>
          </p:cNvPr>
          <p:cNvSpPr>
            <a:spLocks/>
          </p:cNvSpPr>
          <p:nvPr/>
        </p:nvSpPr>
        <p:spPr bwMode="auto">
          <a:xfrm>
            <a:off x="6741269" y="2373159"/>
            <a:ext cx="671837" cy="787508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Freeform 117">
            <a:extLst>
              <a:ext uri="{FF2B5EF4-FFF2-40B4-BE49-F238E27FC236}">
                <a16:creationId xmlns="" xmlns:a16="http://schemas.microsoft.com/office/drawing/2014/main" id="{2796A8C1-A22C-43B8-B212-2E4DFFB9C26E}"/>
              </a:ext>
            </a:extLst>
          </p:cNvPr>
          <p:cNvSpPr>
            <a:spLocks/>
          </p:cNvSpPr>
          <p:nvPr/>
        </p:nvSpPr>
        <p:spPr bwMode="auto">
          <a:xfrm>
            <a:off x="6491958" y="2190818"/>
            <a:ext cx="921147" cy="838598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205740" bIns="34290" numCol="1" anchor="ctr" anchorCtr="0" compatLnSpc="1">
            <a:prstTxWarp prst="textNoShape">
              <a:avLst/>
            </a:prstTxWarp>
          </a:bodyPr>
          <a:lstStyle/>
          <a:p>
            <a:pPr algn="r" defTabSz="685766"/>
            <a:r>
              <a:rPr lang="en-US" sz="3000" b="1">
                <a:solidFill>
                  <a:prstClr val="white"/>
                </a:solidFill>
                <a:latin typeface="Calibri" panose="020F0502020204030204"/>
              </a:rPr>
              <a:t>04</a:t>
            </a:r>
          </a:p>
        </p:txBody>
      </p:sp>
      <p:sp>
        <p:nvSpPr>
          <p:cNvPr id="124" name="Freeform 118">
            <a:extLst>
              <a:ext uri="{FF2B5EF4-FFF2-40B4-BE49-F238E27FC236}">
                <a16:creationId xmlns="" xmlns:a16="http://schemas.microsoft.com/office/drawing/2014/main" id="{19105753-8D07-4B63-B061-09C30F4BFC34}"/>
              </a:ext>
            </a:extLst>
          </p:cNvPr>
          <p:cNvSpPr>
            <a:spLocks/>
          </p:cNvSpPr>
          <p:nvPr/>
        </p:nvSpPr>
        <p:spPr bwMode="auto">
          <a:xfrm>
            <a:off x="6491959" y="1983810"/>
            <a:ext cx="214267" cy="1045606"/>
          </a:xfrm>
          <a:custGeom>
            <a:avLst/>
            <a:gdLst>
              <a:gd name="T0" fmla="*/ 0 w 858"/>
              <a:gd name="T1" fmla="*/ 1212 h 4752"/>
              <a:gd name="T2" fmla="*/ 858 w 858"/>
              <a:gd name="T3" fmla="*/ 0 h 4752"/>
              <a:gd name="T4" fmla="*/ 858 w 858"/>
              <a:gd name="T5" fmla="*/ 4062 h 4752"/>
              <a:gd name="T6" fmla="*/ 0 w 858"/>
              <a:gd name="T7" fmla="*/ 4752 h 4752"/>
              <a:gd name="T8" fmla="*/ 0 w 858"/>
              <a:gd name="T9" fmla="*/ 1212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4752">
                <a:moveTo>
                  <a:pt x="0" y="1212"/>
                </a:moveTo>
                <a:lnTo>
                  <a:pt x="858" y="0"/>
                </a:lnTo>
                <a:lnTo>
                  <a:pt x="858" y="4062"/>
                </a:lnTo>
                <a:lnTo>
                  <a:pt x="0" y="4752"/>
                </a:lnTo>
                <a:lnTo>
                  <a:pt x="0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Rectangle 119">
            <a:extLst>
              <a:ext uri="{FF2B5EF4-FFF2-40B4-BE49-F238E27FC236}">
                <a16:creationId xmlns="" xmlns:a16="http://schemas.microsoft.com/office/drawing/2014/main" id="{5DF93350-D625-4405-8B4F-B06CF3E58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091" y="1983810"/>
            <a:ext cx="107134" cy="892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Freeform 112">
            <a:extLst>
              <a:ext uri="{FF2B5EF4-FFF2-40B4-BE49-F238E27FC236}">
                <a16:creationId xmlns="" xmlns:a16="http://schemas.microsoft.com/office/drawing/2014/main" id="{AAC57715-5686-49DE-808E-6B982100C334}"/>
              </a:ext>
            </a:extLst>
          </p:cNvPr>
          <p:cNvSpPr>
            <a:spLocks/>
          </p:cNvSpPr>
          <p:nvPr/>
        </p:nvSpPr>
        <p:spPr bwMode="auto">
          <a:xfrm>
            <a:off x="9261406" y="4154784"/>
            <a:ext cx="456569" cy="209650"/>
          </a:xfrm>
          <a:custGeom>
            <a:avLst/>
            <a:gdLst>
              <a:gd name="T0" fmla="*/ 1822 w 1822"/>
              <a:gd name="T1" fmla="*/ 142 h 952"/>
              <a:gd name="T2" fmla="*/ 0 w 1822"/>
              <a:gd name="T3" fmla="*/ 952 h 952"/>
              <a:gd name="T4" fmla="*/ 0 w 1822"/>
              <a:gd name="T5" fmla="*/ 0 h 952"/>
              <a:gd name="T6" fmla="*/ 1822 w 1822"/>
              <a:gd name="T7" fmla="*/ 14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2" h="952">
                <a:moveTo>
                  <a:pt x="1822" y="142"/>
                </a:moveTo>
                <a:lnTo>
                  <a:pt x="0" y="952"/>
                </a:lnTo>
                <a:lnTo>
                  <a:pt x="0" y="0"/>
                </a:lnTo>
                <a:lnTo>
                  <a:pt x="1822" y="14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Freeform 114">
            <a:extLst>
              <a:ext uri="{FF2B5EF4-FFF2-40B4-BE49-F238E27FC236}">
                <a16:creationId xmlns="" xmlns:a16="http://schemas.microsoft.com/office/drawing/2014/main" id="{C947C164-FC8C-4CAE-89C1-5170EEB46ADB}"/>
              </a:ext>
            </a:extLst>
          </p:cNvPr>
          <p:cNvSpPr>
            <a:spLocks/>
          </p:cNvSpPr>
          <p:nvPr/>
        </p:nvSpPr>
        <p:spPr bwMode="auto">
          <a:xfrm>
            <a:off x="6706225" y="3486196"/>
            <a:ext cx="3161936" cy="843884"/>
          </a:xfrm>
          <a:custGeom>
            <a:avLst/>
            <a:gdLst>
              <a:gd name="T0" fmla="*/ 12030 w 12632"/>
              <a:gd name="T1" fmla="*/ 3179 h 3833"/>
              <a:gd name="T2" fmla="*/ 381 w 12632"/>
              <a:gd name="T3" fmla="*/ 3833 h 3833"/>
              <a:gd name="T4" fmla="*/ 0 w 12632"/>
              <a:gd name="T5" fmla="*/ 330 h 3833"/>
              <a:gd name="T6" fmla="*/ 12632 w 12632"/>
              <a:gd name="T7" fmla="*/ 0 h 3833"/>
              <a:gd name="T8" fmla="*/ 12030 w 12632"/>
              <a:gd name="T9" fmla="*/ 3179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32" h="3833">
                <a:moveTo>
                  <a:pt x="12030" y="3179"/>
                </a:moveTo>
                <a:lnTo>
                  <a:pt x="381" y="3833"/>
                </a:lnTo>
                <a:lnTo>
                  <a:pt x="0" y="330"/>
                </a:lnTo>
                <a:lnTo>
                  <a:pt x="12632" y="0"/>
                </a:lnTo>
                <a:lnTo>
                  <a:pt x="12030" y="317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Freeform 115">
            <a:extLst>
              <a:ext uri="{FF2B5EF4-FFF2-40B4-BE49-F238E27FC236}">
                <a16:creationId xmlns="" xmlns:a16="http://schemas.microsoft.com/office/drawing/2014/main" id="{6EE5FA37-9734-4115-8DA5-5B885AEE1E69}"/>
              </a:ext>
            </a:extLst>
          </p:cNvPr>
          <p:cNvSpPr>
            <a:spLocks/>
          </p:cNvSpPr>
          <p:nvPr/>
        </p:nvSpPr>
        <p:spPr bwMode="auto">
          <a:xfrm>
            <a:off x="6741269" y="3542572"/>
            <a:ext cx="671837" cy="787508"/>
          </a:xfrm>
          <a:custGeom>
            <a:avLst/>
            <a:gdLst>
              <a:gd name="T0" fmla="*/ 241 w 2683"/>
              <a:gd name="T1" fmla="*/ 3578 h 3578"/>
              <a:gd name="T2" fmla="*/ 2683 w 2683"/>
              <a:gd name="T3" fmla="*/ 2624 h 3578"/>
              <a:gd name="T4" fmla="*/ 2473 w 2683"/>
              <a:gd name="T5" fmla="*/ 0 h 3578"/>
              <a:gd name="T6" fmla="*/ 0 w 2683"/>
              <a:gd name="T7" fmla="*/ 1662 h 3578"/>
              <a:gd name="T8" fmla="*/ 241 w 2683"/>
              <a:gd name="T9" fmla="*/ 3578 h 3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83" h="3578">
                <a:moveTo>
                  <a:pt x="241" y="3578"/>
                </a:moveTo>
                <a:lnTo>
                  <a:pt x="2683" y="2624"/>
                </a:lnTo>
                <a:lnTo>
                  <a:pt x="2473" y="0"/>
                </a:lnTo>
                <a:lnTo>
                  <a:pt x="0" y="1662"/>
                </a:lnTo>
                <a:lnTo>
                  <a:pt x="241" y="35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Freeform 117">
            <a:extLst>
              <a:ext uri="{FF2B5EF4-FFF2-40B4-BE49-F238E27FC236}">
                <a16:creationId xmlns="" xmlns:a16="http://schemas.microsoft.com/office/drawing/2014/main" id="{FB342DCB-5900-4FD8-B502-7BE1576F3EC1}"/>
              </a:ext>
            </a:extLst>
          </p:cNvPr>
          <p:cNvSpPr>
            <a:spLocks/>
          </p:cNvSpPr>
          <p:nvPr/>
        </p:nvSpPr>
        <p:spPr bwMode="auto">
          <a:xfrm>
            <a:off x="6491958" y="3360231"/>
            <a:ext cx="921147" cy="838598"/>
          </a:xfrm>
          <a:custGeom>
            <a:avLst/>
            <a:gdLst>
              <a:gd name="T0" fmla="*/ 3681 w 3681"/>
              <a:gd name="T1" fmla="*/ 3449 h 3809"/>
              <a:gd name="T2" fmla="*/ 3471 w 3681"/>
              <a:gd name="T3" fmla="*/ 0 h 3809"/>
              <a:gd name="T4" fmla="*/ 0 w 3681"/>
              <a:gd name="T5" fmla="*/ 269 h 3809"/>
              <a:gd name="T6" fmla="*/ 0 w 3681"/>
              <a:gd name="T7" fmla="*/ 3809 h 3809"/>
              <a:gd name="T8" fmla="*/ 3681 w 3681"/>
              <a:gd name="T9" fmla="*/ 3449 h 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1" h="3809">
                <a:moveTo>
                  <a:pt x="3681" y="3449"/>
                </a:moveTo>
                <a:lnTo>
                  <a:pt x="3471" y="0"/>
                </a:lnTo>
                <a:lnTo>
                  <a:pt x="0" y="269"/>
                </a:lnTo>
                <a:lnTo>
                  <a:pt x="0" y="3809"/>
                </a:lnTo>
                <a:lnTo>
                  <a:pt x="3681" y="34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205740" bIns="34290" numCol="1" anchor="ctr" anchorCtr="0" compatLnSpc="1">
            <a:prstTxWarp prst="textNoShape">
              <a:avLst/>
            </a:prstTxWarp>
          </a:bodyPr>
          <a:lstStyle/>
          <a:p>
            <a:pPr algn="r" defTabSz="685766"/>
            <a:r>
              <a:rPr lang="en-US" sz="3000" b="1" dirty="0">
                <a:solidFill>
                  <a:prstClr val="white"/>
                </a:solidFill>
                <a:latin typeface="Calibri" panose="020F0502020204030204"/>
              </a:rPr>
              <a:t>05</a:t>
            </a:r>
          </a:p>
        </p:txBody>
      </p:sp>
      <p:sp>
        <p:nvSpPr>
          <p:cNvPr id="112" name="Freeform 118">
            <a:extLst>
              <a:ext uri="{FF2B5EF4-FFF2-40B4-BE49-F238E27FC236}">
                <a16:creationId xmlns="" xmlns:a16="http://schemas.microsoft.com/office/drawing/2014/main" id="{214A2FFD-1EF5-4BD6-BE07-46AD2BD4E406}"/>
              </a:ext>
            </a:extLst>
          </p:cNvPr>
          <p:cNvSpPr>
            <a:spLocks/>
          </p:cNvSpPr>
          <p:nvPr/>
        </p:nvSpPr>
        <p:spPr bwMode="auto">
          <a:xfrm>
            <a:off x="6491959" y="3153223"/>
            <a:ext cx="214267" cy="1045606"/>
          </a:xfrm>
          <a:custGeom>
            <a:avLst/>
            <a:gdLst>
              <a:gd name="T0" fmla="*/ 0 w 858"/>
              <a:gd name="T1" fmla="*/ 1212 h 4752"/>
              <a:gd name="T2" fmla="*/ 858 w 858"/>
              <a:gd name="T3" fmla="*/ 0 h 4752"/>
              <a:gd name="T4" fmla="*/ 858 w 858"/>
              <a:gd name="T5" fmla="*/ 4062 h 4752"/>
              <a:gd name="T6" fmla="*/ 0 w 858"/>
              <a:gd name="T7" fmla="*/ 4752 h 4752"/>
              <a:gd name="T8" fmla="*/ 0 w 858"/>
              <a:gd name="T9" fmla="*/ 1212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4752">
                <a:moveTo>
                  <a:pt x="0" y="1212"/>
                </a:moveTo>
                <a:lnTo>
                  <a:pt x="858" y="0"/>
                </a:lnTo>
                <a:lnTo>
                  <a:pt x="858" y="4062"/>
                </a:lnTo>
                <a:lnTo>
                  <a:pt x="0" y="4752"/>
                </a:lnTo>
                <a:lnTo>
                  <a:pt x="0" y="121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Rectangle 119">
            <a:extLst>
              <a:ext uri="{FF2B5EF4-FFF2-40B4-BE49-F238E27FC236}">
                <a16:creationId xmlns="" xmlns:a16="http://schemas.microsoft.com/office/drawing/2014/main" id="{8EE4C1FE-A7FF-4FB4-8CBD-A47329D5D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091" y="3153223"/>
            <a:ext cx="107134" cy="892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3313292" y="2292400"/>
            <a:ext cx="2236565" cy="794485"/>
            <a:chOff x="2385722" y="1946044"/>
            <a:chExt cx="2982086" cy="1059313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7"/>
            </a:xfrm>
            <a:prstGeom prst="rect">
              <a:avLst/>
            </a:prstGeom>
            <a:noFill/>
          </p:spPr>
          <p:txBody>
            <a:bodyPr wrap="square" tIns="137160" bIns="0" rtlCol="0">
              <a:spAutoFit/>
            </a:bodyPr>
            <a:lstStyle/>
            <a:p>
              <a:pPr defTabSz="685766"/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Text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51360"/>
              <a:ext cx="2982086" cy="553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defTabSz="685766"/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We Can Send/Receive Plain text.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28788AF5-5782-4C91-8F0E-F1CFFFA261EB}"/>
              </a:ext>
            </a:extLst>
          </p:cNvPr>
          <p:cNvGrpSpPr/>
          <p:nvPr/>
        </p:nvGrpSpPr>
        <p:grpSpPr>
          <a:xfrm>
            <a:off x="3313292" y="3334306"/>
            <a:ext cx="2236565" cy="818869"/>
            <a:chOff x="2385722" y="1946044"/>
            <a:chExt cx="2982086" cy="1091825"/>
          </a:xfrm>
        </p:grpSpPr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7"/>
            </a:xfrm>
            <a:prstGeom prst="rect">
              <a:avLst/>
            </a:prstGeom>
            <a:noFill/>
          </p:spPr>
          <p:txBody>
            <a:bodyPr wrap="square" tIns="137160" bIns="0" rtlCol="0">
              <a:spAutoFit/>
            </a:bodyPr>
            <a:lstStyle/>
            <a:p>
              <a:pPr defTabSz="685766"/>
              <a:r>
                <a:rPr lang="en-US" b="1" dirty="0">
                  <a:solidFill>
                    <a:srgbClr val="95CA15">
                      <a:lumMod val="50000"/>
                    </a:srgbClr>
                  </a:solidFill>
                  <a:latin typeface="Calibri" panose="020F0502020204030204"/>
                </a:rPr>
                <a:t>Image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=""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2483872"/>
              <a:ext cx="2982086" cy="553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defTabSz="685766"/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We can send/Receive Image from Gallery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3B7E9918-E504-40BD-B1B3-E47597E98E0D}"/>
              </a:ext>
            </a:extLst>
          </p:cNvPr>
          <p:cNvGrpSpPr/>
          <p:nvPr/>
        </p:nvGrpSpPr>
        <p:grpSpPr>
          <a:xfrm>
            <a:off x="3313292" y="4485941"/>
            <a:ext cx="2236565" cy="818869"/>
            <a:chOff x="2385722" y="1946044"/>
            <a:chExt cx="2982086" cy="1091825"/>
          </a:xfrm>
        </p:grpSpPr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7"/>
            </a:xfrm>
            <a:prstGeom prst="rect">
              <a:avLst/>
            </a:prstGeom>
            <a:noFill/>
          </p:spPr>
          <p:txBody>
            <a:bodyPr wrap="square" tIns="137160" bIns="0" rtlCol="0">
              <a:spAutoFit/>
            </a:bodyPr>
            <a:lstStyle/>
            <a:p>
              <a:pPr defTabSz="685766"/>
              <a:r>
                <a:rPr lang="en-US" b="1" dirty="0">
                  <a:solidFill>
                    <a:srgbClr val="951983">
                      <a:lumMod val="50000"/>
                    </a:srgbClr>
                  </a:solidFill>
                  <a:latin typeface="Calibri" panose="020F0502020204030204"/>
                </a:rPr>
                <a:t>Audio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=""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5722" y="2483872"/>
              <a:ext cx="2982086" cy="553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defTabSz="685766"/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We Can Record Audio And Send/Receive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82F3BB7-7983-436E-A14E-6FF378813428}"/>
              </a:ext>
            </a:extLst>
          </p:cNvPr>
          <p:cNvGrpSpPr/>
          <p:nvPr/>
        </p:nvGrpSpPr>
        <p:grpSpPr>
          <a:xfrm>
            <a:off x="7548344" y="2207056"/>
            <a:ext cx="2236565" cy="818869"/>
            <a:chOff x="2385722" y="1946044"/>
            <a:chExt cx="2982086" cy="1091825"/>
          </a:xfrm>
        </p:grpSpPr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7"/>
            </a:xfrm>
            <a:prstGeom prst="rect">
              <a:avLst/>
            </a:prstGeom>
            <a:noFill/>
          </p:spPr>
          <p:txBody>
            <a:bodyPr wrap="square" tIns="137160" bIns="0" rtlCol="0">
              <a:spAutoFit/>
            </a:bodyPr>
            <a:lstStyle/>
            <a:p>
              <a:pPr defTabSz="685766"/>
              <a:r>
                <a:rPr lang="en-US" b="1" dirty="0">
                  <a:solidFill>
                    <a:srgbClr val="EE2377">
                      <a:lumMod val="50000"/>
                    </a:srgbClr>
                  </a:solidFill>
                  <a:latin typeface="Calibri" panose="020F0502020204030204"/>
                </a:rPr>
                <a:t>Files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2385722" y="2483872"/>
              <a:ext cx="2982086" cy="553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defTabSz="685766"/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We Can Send/Receive  Files from Internal Storage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02EC3756-CCD2-4259-9C94-56589B9C47E4}"/>
              </a:ext>
            </a:extLst>
          </p:cNvPr>
          <p:cNvGrpSpPr/>
          <p:nvPr/>
        </p:nvGrpSpPr>
        <p:grpSpPr>
          <a:xfrm>
            <a:off x="7548344" y="3364277"/>
            <a:ext cx="2236565" cy="818869"/>
            <a:chOff x="2385722" y="1946044"/>
            <a:chExt cx="2982086" cy="1091825"/>
          </a:xfrm>
        </p:grpSpPr>
        <p:sp>
          <p:nvSpPr>
            <p:cNvPr id="139" name="TextBox 138">
              <a:extLst>
                <a:ext uri="{FF2B5EF4-FFF2-40B4-BE49-F238E27FC236}">
                  <a16:creationId xmlns="" xmlns:a16="http://schemas.microsoft.com/office/drawing/2014/main" id="{E3EFBD3E-E2CF-446C-97E6-590353E4829B}"/>
                </a:ext>
              </a:extLst>
            </p:cNvPr>
            <p:cNvSpPr txBox="1"/>
            <p:nvPr/>
          </p:nvSpPr>
          <p:spPr>
            <a:xfrm>
              <a:off x="2385722" y="1946044"/>
              <a:ext cx="2982086" cy="553997"/>
            </a:xfrm>
            <a:prstGeom prst="rect">
              <a:avLst/>
            </a:prstGeom>
            <a:noFill/>
          </p:spPr>
          <p:txBody>
            <a:bodyPr wrap="square" tIns="137160" bIns="0" rtlCol="0">
              <a:spAutoFit/>
            </a:bodyPr>
            <a:lstStyle/>
            <a:p>
              <a:pPr defTabSz="685766"/>
              <a:r>
                <a:rPr lang="en-US" b="1" dirty="0">
                  <a:solidFill>
                    <a:srgbClr val="FAAA15">
                      <a:lumMod val="50000"/>
                    </a:srgbClr>
                  </a:solidFill>
                  <a:latin typeface="Calibri" panose="020F0502020204030204"/>
                </a:rPr>
                <a:t>CCD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E1B604D6-865A-48F4-99B7-0D0FFF34EFB0}"/>
                </a:ext>
              </a:extLst>
            </p:cNvPr>
            <p:cNvSpPr txBox="1"/>
            <p:nvPr/>
          </p:nvSpPr>
          <p:spPr>
            <a:xfrm>
              <a:off x="2385722" y="2483872"/>
              <a:ext cx="2982086" cy="553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defTabSz="685766"/>
              <a:r>
                <a:rPr lang="en-US" sz="1350" dirty="0">
                  <a:solidFill>
                    <a:schemeClr val="bg1"/>
                  </a:solidFill>
                  <a:latin typeface="Calibri" panose="020F0502020204030204"/>
                </a:rPr>
                <a:t>Continuity of Care Document Viewer For Doctors Only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0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CCD </a:t>
            </a:r>
            <a:r>
              <a:rPr lang="en-US" dirty="0">
                <a:solidFill>
                  <a:schemeClr val="accent1"/>
                </a:solidFill>
              </a:rPr>
              <a:t>Viewer</a:t>
            </a:r>
            <a:r>
              <a:rPr lang="en-US" dirty="0"/>
              <a:t> can View :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AAF2E15E-29E6-4E98-A959-344648473D41}"/>
              </a:ext>
            </a:extLst>
          </p:cNvPr>
          <p:cNvSpPr/>
          <p:nvPr/>
        </p:nvSpPr>
        <p:spPr>
          <a:xfrm>
            <a:off x="3239274" y="4627366"/>
            <a:ext cx="6404985" cy="6255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FF071534-AF72-496A-85B6-6F073518E4A2}"/>
              </a:ext>
            </a:extLst>
          </p:cNvPr>
          <p:cNvSpPr/>
          <p:nvPr/>
        </p:nvSpPr>
        <p:spPr>
          <a:xfrm>
            <a:off x="2547743" y="4821470"/>
            <a:ext cx="1231590" cy="6255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66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05</a:t>
            </a:r>
          </a:p>
        </p:txBody>
      </p:sp>
      <p:sp>
        <p:nvSpPr>
          <p:cNvPr id="84" name="Right Triangle 83">
            <a:extLst>
              <a:ext uri="{FF2B5EF4-FFF2-40B4-BE49-F238E27FC236}">
                <a16:creationId xmlns="" xmlns:a16="http://schemas.microsoft.com/office/drawing/2014/main" id="{E1DDF50C-EE39-4108-BE60-7FE4A42BDC10}"/>
              </a:ext>
            </a:extLst>
          </p:cNvPr>
          <p:cNvSpPr/>
          <p:nvPr/>
        </p:nvSpPr>
        <p:spPr>
          <a:xfrm>
            <a:off x="3239273" y="4627366"/>
            <a:ext cx="540060" cy="194105"/>
          </a:xfrm>
          <a:prstGeom prst="rtTriangle">
            <a:avLst/>
          </a:prstGeom>
          <a:solidFill>
            <a:schemeClr val="tx1">
              <a:alpha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4793E27A-955B-43C1-BFE7-FC8426CEDA9C}"/>
              </a:ext>
            </a:extLst>
          </p:cNvPr>
          <p:cNvSpPr txBox="1"/>
          <p:nvPr/>
        </p:nvSpPr>
        <p:spPr>
          <a:xfrm>
            <a:off x="4681754" y="4755457"/>
            <a:ext cx="15222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66"/>
            <a:r>
              <a:rPr lang="en-US" b="1" dirty="0">
                <a:solidFill>
                  <a:srgbClr val="FAAA15">
                    <a:lumMod val="50000"/>
                  </a:srgbClr>
                </a:solidFill>
                <a:latin typeface="Calibri" panose="020F0502020204030204"/>
              </a:rPr>
              <a:t>Immunization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FCD74FFE-9835-4346-97B7-F0CFF99E11AB}"/>
              </a:ext>
            </a:extLst>
          </p:cNvPr>
          <p:cNvSpPr/>
          <p:nvPr/>
        </p:nvSpPr>
        <p:spPr>
          <a:xfrm>
            <a:off x="6204012" y="4790082"/>
            <a:ext cx="3440246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766"/>
            <a:r>
              <a:rPr lang="en-US" sz="1350" dirty="0">
                <a:solidFill>
                  <a:prstClr val="white"/>
                </a:solidFill>
              </a:rPr>
              <a:t>Vaccine , Date , Status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52D382EF-B96F-43CC-839E-CF03680624D3}"/>
              </a:ext>
            </a:extLst>
          </p:cNvPr>
          <p:cNvSpPr/>
          <p:nvPr/>
        </p:nvSpPr>
        <p:spPr>
          <a:xfrm>
            <a:off x="3239274" y="4001851"/>
            <a:ext cx="6404985" cy="6255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A858C7D5-FFFB-4467-93D9-3AD396EF2D0F}"/>
              </a:ext>
            </a:extLst>
          </p:cNvPr>
          <p:cNvSpPr/>
          <p:nvPr/>
        </p:nvSpPr>
        <p:spPr>
          <a:xfrm>
            <a:off x="2547743" y="4195956"/>
            <a:ext cx="1231590" cy="625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66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04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1E4D327B-63FF-4642-87E9-B7A3696EECFD}"/>
              </a:ext>
            </a:extLst>
          </p:cNvPr>
          <p:cNvSpPr txBox="1"/>
          <p:nvPr/>
        </p:nvSpPr>
        <p:spPr>
          <a:xfrm>
            <a:off x="4681754" y="4131059"/>
            <a:ext cx="15222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66"/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Procedures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110CFE1E-D379-4AF6-906B-FA8DE904FDFA}"/>
              </a:ext>
            </a:extLst>
          </p:cNvPr>
          <p:cNvSpPr/>
          <p:nvPr/>
        </p:nvSpPr>
        <p:spPr>
          <a:xfrm>
            <a:off x="6204012" y="4165683"/>
            <a:ext cx="3440246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766"/>
            <a:r>
              <a:rPr lang="en-US" sz="1350" dirty="0">
                <a:solidFill>
                  <a:prstClr val="white"/>
                </a:solidFill>
              </a:rPr>
              <a:t>Procedure , Date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9CF5CF98-3ABD-4C8B-9E7E-DE18751C5D89}"/>
              </a:ext>
            </a:extLst>
          </p:cNvPr>
          <p:cNvSpPr/>
          <p:nvPr/>
        </p:nvSpPr>
        <p:spPr>
          <a:xfrm>
            <a:off x="3239274" y="3383908"/>
            <a:ext cx="6404985" cy="625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973EDB20-60E3-4197-874D-AE56BE4F0B52}"/>
              </a:ext>
            </a:extLst>
          </p:cNvPr>
          <p:cNvSpPr/>
          <p:nvPr/>
        </p:nvSpPr>
        <p:spPr>
          <a:xfrm>
            <a:off x="2547743" y="3578012"/>
            <a:ext cx="1231590" cy="6255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66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03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5FF2B73F-14FB-48F4-8DD7-85951AD3D006}"/>
              </a:ext>
            </a:extLst>
          </p:cNvPr>
          <p:cNvSpPr txBox="1"/>
          <p:nvPr/>
        </p:nvSpPr>
        <p:spPr>
          <a:xfrm>
            <a:off x="4681754" y="3514232"/>
            <a:ext cx="15222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66"/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Problems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92DF99F6-DCF4-4E09-86CB-D14DE6B737D7}"/>
              </a:ext>
            </a:extLst>
          </p:cNvPr>
          <p:cNvSpPr/>
          <p:nvPr/>
        </p:nvSpPr>
        <p:spPr>
          <a:xfrm>
            <a:off x="6204012" y="3444983"/>
            <a:ext cx="3440246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766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Lorem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ipsum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dolor sit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amet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duis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eu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.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Metus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tortor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.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Eu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ut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lorem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est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sodales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amet</a:t>
            </a: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5816843F-3D1A-4539-86D8-20CB94DD779F}"/>
              </a:ext>
            </a:extLst>
          </p:cNvPr>
          <p:cNvSpPr/>
          <p:nvPr/>
        </p:nvSpPr>
        <p:spPr>
          <a:xfrm>
            <a:off x="3239274" y="2758372"/>
            <a:ext cx="6404985" cy="625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C7C98FAF-1AA9-4ED6-8EB3-9085DFB57B71}"/>
              </a:ext>
            </a:extLst>
          </p:cNvPr>
          <p:cNvSpPr/>
          <p:nvPr/>
        </p:nvSpPr>
        <p:spPr>
          <a:xfrm>
            <a:off x="2547743" y="2952477"/>
            <a:ext cx="1231590" cy="6255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66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02</a:t>
            </a:r>
          </a:p>
        </p:txBody>
      </p:sp>
      <p:sp>
        <p:nvSpPr>
          <p:cNvPr id="69" name="Right Triangle 68">
            <a:extLst>
              <a:ext uri="{FF2B5EF4-FFF2-40B4-BE49-F238E27FC236}">
                <a16:creationId xmlns="" xmlns:a16="http://schemas.microsoft.com/office/drawing/2014/main" id="{BD520E27-6FC0-4971-AC45-239AFCD462A7}"/>
              </a:ext>
            </a:extLst>
          </p:cNvPr>
          <p:cNvSpPr/>
          <p:nvPr/>
        </p:nvSpPr>
        <p:spPr>
          <a:xfrm>
            <a:off x="3239273" y="2758372"/>
            <a:ext cx="540060" cy="194105"/>
          </a:xfrm>
          <a:prstGeom prst="rtTriangle">
            <a:avLst/>
          </a:prstGeom>
          <a:solidFill>
            <a:schemeClr val="tx1">
              <a:alpha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B526EA6F-9ABD-473C-8A0C-465685595B9A}"/>
              </a:ext>
            </a:extLst>
          </p:cNvPr>
          <p:cNvSpPr txBox="1"/>
          <p:nvPr/>
        </p:nvSpPr>
        <p:spPr>
          <a:xfrm>
            <a:off x="4681754" y="2889813"/>
            <a:ext cx="15222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66"/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Allergies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7E71B3EC-8F71-4C7D-A93E-9A596A9B4458}"/>
              </a:ext>
            </a:extLst>
          </p:cNvPr>
          <p:cNvSpPr/>
          <p:nvPr/>
        </p:nvSpPr>
        <p:spPr>
          <a:xfrm>
            <a:off x="6204012" y="2924437"/>
            <a:ext cx="3440246" cy="3000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766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Substance , Reaction , Status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FBF3CBA-5FA5-492D-BA28-9F59A3BEF47F}"/>
              </a:ext>
            </a:extLst>
          </p:cNvPr>
          <p:cNvSpPr/>
          <p:nvPr/>
        </p:nvSpPr>
        <p:spPr>
          <a:xfrm>
            <a:off x="3239274" y="2132857"/>
            <a:ext cx="6404985" cy="6255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A82754B0-C658-4AA2-B19B-02C9FDE73830}"/>
              </a:ext>
            </a:extLst>
          </p:cNvPr>
          <p:cNvSpPr/>
          <p:nvPr/>
        </p:nvSpPr>
        <p:spPr>
          <a:xfrm>
            <a:off x="2547743" y="2326962"/>
            <a:ext cx="1231590" cy="6255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66"/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01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="" xmlns:a16="http://schemas.microsoft.com/office/drawing/2014/main" id="{265682D8-BD54-418B-BA80-B8A518DA32C9}"/>
              </a:ext>
            </a:extLst>
          </p:cNvPr>
          <p:cNvSpPr/>
          <p:nvPr/>
        </p:nvSpPr>
        <p:spPr>
          <a:xfrm>
            <a:off x="3239273" y="2132857"/>
            <a:ext cx="540060" cy="194105"/>
          </a:xfrm>
          <a:prstGeom prst="rtTriangle">
            <a:avLst/>
          </a:prstGeom>
          <a:solidFill>
            <a:schemeClr val="tx1">
              <a:alpha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766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A144B169-E215-43CA-80D7-FF668FBE1F9F}"/>
              </a:ext>
            </a:extLst>
          </p:cNvPr>
          <p:cNvSpPr txBox="1"/>
          <p:nvPr/>
        </p:nvSpPr>
        <p:spPr>
          <a:xfrm>
            <a:off x="4681754" y="2265414"/>
            <a:ext cx="15222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66"/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Medication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291EBE1D-F513-4BA6-98E2-FEBB4010BA2A}"/>
              </a:ext>
            </a:extLst>
          </p:cNvPr>
          <p:cNvSpPr/>
          <p:nvPr/>
        </p:nvSpPr>
        <p:spPr>
          <a:xfrm>
            <a:off x="6204012" y="2196164"/>
            <a:ext cx="3440246" cy="5078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766"/>
            <a:r>
              <a:rPr lang="en-US" sz="1350" dirty="0">
                <a:solidFill>
                  <a:srgbClr val="E7E6E6">
                    <a:lumMod val="75000"/>
                  </a:srgbClr>
                </a:solidFill>
              </a:rPr>
              <a:t>Medication , Directions, Start Date , Status, indications , Fill Instructions.</a:t>
            </a:r>
            <a:endParaRPr lang="en-US" sz="1350" dirty="0">
              <a:solidFill>
                <a:srgbClr val="E7E6E6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40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33144" y="203734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Faizan</a:t>
            </a:r>
            <a:r>
              <a:rPr lang="en-US" dirty="0" smtClean="0"/>
              <a:t> </a:t>
            </a:r>
            <a:r>
              <a:rPr lang="en-US" dirty="0" err="1" smtClean="0"/>
              <a:t>ullah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(Flutter)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69658B-466C-4106-AF03-F1C7C4322B89}"/>
              </a:ext>
            </a:extLst>
          </p:cNvPr>
          <p:cNvSpPr txBox="1"/>
          <p:nvPr/>
        </p:nvSpPr>
        <p:spPr>
          <a:xfrm>
            <a:off x="9360262" y="1003347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n-US" sz="105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12" y="311957"/>
            <a:ext cx="691391" cy="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IGAMI - SHOWEET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howeet theme">
  <a:themeElements>
    <a:clrScheme name="Sho-ORIGAMI">
      <a:dk1>
        <a:sysClr val="windowText" lastClr="000000"/>
      </a:dk1>
      <a:lt1>
        <a:sysClr val="window" lastClr="FFFFFF"/>
      </a:lt1>
      <a:dk2>
        <a:srgbClr val="323951"/>
      </a:dk2>
      <a:lt2>
        <a:srgbClr val="E7E6E6"/>
      </a:lt2>
      <a:accent1>
        <a:srgbClr val="EE2377"/>
      </a:accent1>
      <a:accent2>
        <a:srgbClr val="95CA15"/>
      </a:accent2>
      <a:accent3>
        <a:srgbClr val="1A98DD"/>
      </a:accent3>
      <a:accent4>
        <a:srgbClr val="951983"/>
      </a:accent4>
      <a:accent5>
        <a:srgbClr val="FAAA15"/>
      </a:accent5>
      <a:accent6>
        <a:srgbClr val="FCF664"/>
      </a:accent6>
      <a:hlink>
        <a:srgbClr val="F16415"/>
      </a:hlink>
      <a:folHlink>
        <a:srgbClr val="F164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RIGAMI - SHOWEE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3745</TotalTime>
  <Words>856</Words>
  <Application>Microsoft Office PowerPoint</Application>
  <PresentationFormat>Widescreen</PresentationFormat>
  <Paragraphs>214</Paragraphs>
  <Slides>63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Open Sans</vt:lpstr>
      <vt:lpstr>Open Sans Light</vt:lpstr>
      <vt:lpstr>Wingdings</vt:lpstr>
      <vt:lpstr>ORIGAMI - SHOWEET</vt:lpstr>
      <vt:lpstr>Showeet theme</vt:lpstr>
      <vt:lpstr>1_Blank</vt:lpstr>
      <vt:lpstr>1_Showeet theme</vt:lpstr>
      <vt:lpstr>1_ORIGAMI - SHOWEET</vt:lpstr>
      <vt:lpstr>Secure Communication B/W Doctor And Patient</vt:lpstr>
      <vt:lpstr>PowerPoint Presentation</vt:lpstr>
      <vt:lpstr>Conceptual diagram</vt:lpstr>
      <vt:lpstr>ERD</vt:lpstr>
      <vt:lpstr>Data flow diagram</vt:lpstr>
      <vt:lpstr>Level 1</vt:lpstr>
      <vt:lpstr>Chat System Is Having :</vt:lpstr>
      <vt:lpstr>CCD Viewer can View : </vt:lpstr>
      <vt:lpstr>Faizan ullah (Flutter)</vt:lpstr>
      <vt:lpstr>PowerPoint Presentation</vt:lpstr>
      <vt:lpstr>  </vt:lpstr>
      <vt:lpstr>PowerPoint Presentation</vt:lpstr>
      <vt:lpstr> 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</vt:lpstr>
      <vt:lpstr>PowerPoint Presentation</vt:lpstr>
      <vt:lpstr>PowerPoint Presentation</vt:lpstr>
      <vt:lpstr> </vt:lpstr>
      <vt:lpstr>PowerPoint Presentation</vt:lpstr>
      <vt:lpstr>PowerPoint Presentation</vt:lpstr>
      <vt:lpstr>Kamran khan (Android)</vt:lpstr>
      <vt:lpstr>  </vt:lpstr>
      <vt:lpstr>  </vt:lpstr>
      <vt:lpstr>    </vt:lpstr>
      <vt:lpstr>  </vt:lpstr>
      <vt:lpstr>  </vt:lpstr>
      <vt:lpstr> </vt:lpstr>
      <vt:lpstr> </vt:lpstr>
      <vt:lpstr> </vt:lpstr>
      <vt:lpstr> </vt:lpstr>
      <vt:lpstr> </vt:lpstr>
      <vt:lpstr> </vt:lpstr>
      <vt:lpstr> </vt:lpstr>
      <vt:lpstr> </vt:lpstr>
      <vt:lpstr>  </vt:lpstr>
      <vt:lpstr>Irfan Khan (React Native)</vt:lpstr>
      <vt:lpstr>Authentication</vt:lpstr>
      <vt:lpstr>Dashboard of Doctor and He can edit his profile</vt:lpstr>
      <vt:lpstr>Chats (including audio, images, text)</vt:lpstr>
      <vt:lpstr>Doctor can see doctors list and Doctor requests </vt:lpstr>
      <vt:lpstr>Doctor can see refer and invite  patient</vt:lpstr>
      <vt:lpstr>Patient Dashboard, Chats and requests</vt:lpstr>
      <vt:lpstr>Admin Dashboard, requests, doctors and rejected doctors</vt:lpstr>
      <vt:lpstr>Thank You !</vt:lpstr>
      <vt:lpstr>Muhammad Ali (ios)</vt:lpstr>
      <vt:lpstr>Authentication</vt:lpstr>
      <vt:lpstr>Doctor side</vt:lpstr>
      <vt:lpstr>Doctor Side</vt:lpstr>
      <vt:lpstr>Doctor Side</vt:lpstr>
      <vt:lpstr>Doctor side</vt:lpstr>
      <vt:lpstr>Patient Side</vt:lpstr>
      <vt:lpstr>Admin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 - Creative PowerPoint Template</dc:title>
  <dc:creator>showeet.com</dc:creator>
  <dc:description>© Copyright Showeet.com</dc:description>
  <cp:lastModifiedBy>Microsoft account</cp:lastModifiedBy>
  <cp:revision>47</cp:revision>
  <dcterms:created xsi:type="dcterms:W3CDTF">2017-05-11T15:11:29Z</dcterms:created>
  <dcterms:modified xsi:type="dcterms:W3CDTF">2021-07-09T04:29:10Z</dcterms:modified>
  <cp:category>Templates</cp:category>
</cp:coreProperties>
</file>